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0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896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3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57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86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2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82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820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30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39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42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81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ACDE3-7597-4375-B864-7C5BD77416B9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B997E3-9DEB-4F40-8628-B60112A31183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36A0EA-33C2-67E1-4B9A-CB2025F9AC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r="10051"/>
          <a:stretch/>
        </p:blipFill>
        <p:spPr>
          <a:xfrm>
            <a:off x="-44511100" y="-19326756"/>
            <a:ext cx="3627531" cy="47616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D0CDF2-6E06-D0B2-26C8-4A13A0E01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r="10051"/>
          <a:stretch/>
        </p:blipFill>
        <p:spPr>
          <a:xfrm>
            <a:off x="-44511100" y="23671816"/>
            <a:ext cx="3627531" cy="47616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EB837C-9F8D-A440-41E7-CD40F5F179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r="10051"/>
          <a:stretch/>
        </p:blipFill>
        <p:spPr>
          <a:xfrm>
            <a:off x="52475795" y="-19326756"/>
            <a:ext cx="3627531" cy="47616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8C3DAF-5847-47C7-6A32-98E2E7E8F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8" r="10051"/>
          <a:stretch/>
        </p:blipFill>
        <p:spPr>
          <a:xfrm>
            <a:off x="52738933" y="23671816"/>
            <a:ext cx="3627531" cy="47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11.png"/><Relationship Id="rId18" Type="http://schemas.openxmlformats.org/officeDocument/2006/relationships/slide" Target="slide3.xml"/><Relationship Id="rId3" Type="http://schemas.openxmlformats.org/officeDocument/2006/relationships/image" Target="../media/image7.png"/><Relationship Id="rId21" Type="http://schemas.openxmlformats.org/officeDocument/2006/relationships/image" Target="../media/image15.png"/><Relationship Id="rId7" Type="http://schemas.microsoft.com/office/2007/relationships/hdphoto" Target="../media/hdphoto3.wdp"/><Relationship Id="rId12" Type="http://schemas.openxmlformats.org/officeDocument/2006/relationships/slide" Target="slide5.xml"/><Relationship Id="rId17" Type="http://schemas.openxmlformats.org/officeDocument/2006/relationships/image" Target="../media/image13.png"/><Relationship Id="rId2" Type="http://schemas.openxmlformats.org/officeDocument/2006/relationships/image" Target="../media/image6.png"/><Relationship Id="rId16" Type="http://schemas.microsoft.com/office/2007/relationships/hdphoto" Target="../media/hdphoto5.wdp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slide" Target="slide4.xml"/><Relationship Id="rId15" Type="http://schemas.openxmlformats.org/officeDocument/2006/relationships/image" Target="../media/image12.png"/><Relationship Id="rId10" Type="http://schemas.microsoft.com/office/2007/relationships/hdphoto" Target="../media/hdphoto4.wdp"/><Relationship Id="rId19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9.png"/><Relationship Id="rId1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3" Type="http://schemas.microsoft.com/office/2007/relationships/media" Target="../media/media2.mp3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audio" Target="../media/media2.mp3"/><Relationship Id="rId9" Type="http://schemas.microsoft.com/office/2007/relationships/hdphoto" Target="../media/hdphoto6.wdp"/><Relationship Id="rId1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slide" Target="slide2.xml"/><Relationship Id="rId3" Type="http://schemas.microsoft.com/office/2007/relationships/media" Target="../media/media2.mp3"/><Relationship Id="rId7" Type="http://schemas.openxmlformats.org/officeDocument/2006/relationships/image" Target="../media/image21.png"/><Relationship Id="rId12" Type="http://schemas.openxmlformats.org/officeDocument/2006/relationships/image" Target="../media/image1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audio" Target="../media/media2.mp3"/><Relationship Id="rId9" Type="http://schemas.openxmlformats.org/officeDocument/2006/relationships/image" Target="../media/image1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2.xml"/><Relationship Id="rId3" Type="http://schemas.microsoft.com/office/2007/relationships/media" Target="../media/media2.mp3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7.png"/><Relationship Id="rId4" Type="http://schemas.openxmlformats.org/officeDocument/2006/relationships/audio" Target="../media/media2.mp3"/><Relationship Id="rId9" Type="http://schemas.openxmlformats.org/officeDocument/2006/relationships/image" Target="../media/image19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16.png"/><Relationship Id="rId3" Type="http://schemas.microsoft.com/office/2007/relationships/media" Target="../media/media2.mp3"/><Relationship Id="rId7" Type="http://schemas.openxmlformats.org/officeDocument/2006/relationships/image" Target="../media/image22.png"/><Relationship Id="rId12" Type="http://schemas.openxmlformats.org/officeDocument/2006/relationships/image" Target="../media/image1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audio" Target="../media/media2.mp3"/><Relationship Id="rId9" Type="http://schemas.openxmlformats.org/officeDocument/2006/relationships/image" Target="../media/image20.png"/><Relationship Id="rId14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6.png"/><Relationship Id="rId3" Type="http://schemas.microsoft.com/office/2007/relationships/media" Target="../media/media2.mp3"/><Relationship Id="rId7" Type="http://schemas.openxmlformats.org/officeDocument/2006/relationships/image" Target="../media/image12.png"/><Relationship Id="rId12" Type="http://schemas.openxmlformats.org/officeDocument/2006/relationships/image" Target="../media/image2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audio" Target="../media/media2.mp3"/><Relationship Id="rId9" Type="http://schemas.openxmlformats.org/officeDocument/2006/relationships/image" Target="../media/image17.png"/><Relationship Id="rId1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40" y="3911904"/>
            <a:ext cx="3804862" cy="2946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540" y="0"/>
            <a:ext cx="8394920" cy="1457070"/>
          </a:xfrm>
          <a:prstGeom prst="rect">
            <a:avLst/>
          </a:prstGeom>
        </p:spPr>
      </p:pic>
      <p:pic>
        <p:nvPicPr>
          <p:cNvPr id="12" name="Picture 11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28535"/>
            <a:ext cx="2286854" cy="125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7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46919" y="777974"/>
            <a:ext cx="2798307" cy="3133616"/>
          </a:xfrm>
          <a:prstGeom prst="rect">
            <a:avLst/>
          </a:prstGeom>
        </p:spPr>
      </p:pic>
      <p:pic>
        <p:nvPicPr>
          <p:cNvPr id="16" name="Picture 15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125" b="72188" l="4375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275" y="972019"/>
            <a:ext cx="841820" cy="841820"/>
          </a:xfrm>
          <a:prstGeom prst="rect">
            <a:avLst/>
          </a:prstGeom>
        </p:spPr>
      </p:pic>
      <p:pic>
        <p:nvPicPr>
          <p:cNvPr id="17" name="Picture 16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80" b="94478" l="5972" r="96806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943" y="2174889"/>
            <a:ext cx="600647" cy="694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36422" y="3678803"/>
            <a:ext cx="4358525" cy="3374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hlinkClick r:id="rId12" action="ppaction://hlinksldjump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67166" y="1684445"/>
            <a:ext cx="802498" cy="660337"/>
          </a:xfrm>
          <a:prstGeom prst="rect">
            <a:avLst/>
          </a:prstGeom>
        </p:spPr>
      </p:pic>
      <p:pic>
        <p:nvPicPr>
          <p:cNvPr id="22" name="Picture 21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7600" y="2866964"/>
            <a:ext cx="1016943" cy="811839"/>
          </a:xfrm>
          <a:prstGeom prst="rect">
            <a:avLst/>
          </a:prstGeom>
        </p:spPr>
      </p:pic>
      <p:pic>
        <p:nvPicPr>
          <p:cNvPr id="23" name="Picture 22">
            <a:hlinkClick r:id="" action="ppaction://noaction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75124" y="127171"/>
            <a:ext cx="1115945" cy="844848"/>
          </a:xfrm>
          <a:prstGeom prst="rect">
            <a:avLst/>
          </a:prstGeom>
        </p:spPr>
      </p:pic>
      <p:pic>
        <p:nvPicPr>
          <p:cNvPr id="15" name="Picture 14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1875" r="975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550" y="777974"/>
            <a:ext cx="1162594" cy="11625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8"/>
          <a:stretch/>
        </p:blipFill>
        <p:spPr>
          <a:xfrm>
            <a:off x="-2623754" y="4070002"/>
            <a:ext cx="3394007" cy="298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59259E-6 L 0.66745 -0.01019 " pathEditMode="relative" rAng="0" ptsTypes="AA">
                                      <p:cBhvr>
                                        <p:cTn id="6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72" y="-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7 L 0.67226 -0.01088 " pathEditMode="relative" rAng="0" ptsTypes="AA">
                                      <p:cBhvr>
                                        <p:cTn id="8" dur="2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07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14987 0.6039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7" y="3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7.40741E-7 L 0.04714 0.601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7" y="3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0.0556 0.4893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2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07407E-6 L 0.20495 0.3687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7" y="1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33333E-6 L 0.14349 0.3039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74" y="15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289" y="418011"/>
            <a:ext cx="11275423" cy="619179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2813D9A4-D7D3-958B-E6BD-D8DAAD2D4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64049" y="3643997"/>
            <a:ext cx="1214664" cy="1214664"/>
          </a:xfrm>
          <a:prstGeom prst="rect">
            <a:avLst/>
          </a:prstGeom>
        </p:spPr>
      </p:pic>
      <p:pic>
        <p:nvPicPr>
          <p:cNvPr id="24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77324" y="2429330"/>
            <a:ext cx="1122500" cy="1122500"/>
          </a:xfrm>
          <a:prstGeom prst="rect">
            <a:avLst/>
          </a:prstGeom>
        </p:spPr>
      </p:pic>
      <p:pic>
        <p:nvPicPr>
          <p:cNvPr id="25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75538" y="0"/>
            <a:ext cx="1122500" cy="1122500"/>
          </a:xfrm>
          <a:prstGeom prst="rect">
            <a:avLst/>
          </a:prstGeom>
        </p:spPr>
      </p:pic>
      <p:pic>
        <p:nvPicPr>
          <p:cNvPr id="26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64048" y="1214665"/>
            <a:ext cx="1122500" cy="1122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53416" y="537777"/>
            <a:ext cx="10685168" cy="1946462"/>
            <a:chOff x="727414" y="595689"/>
            <a:chExt cx="10685168" cy="1946462"/>
          </a:xfrm>
        </p:grpSpPr>
        <p:grpSp>
          <p:nvGrpSpPr>
            <p:cNvPr id="5" name="Group 4"/>
            <p:cNvGrpSpPr/>
            <p:nvPr/>
          </p:nvGrpSpPr>
          <p:grpSpPr>
            <a:xfrm>
              <a:off x="727414" y="595689"/>
              <a:ext cx="10685168" cy="1946462"/>
              <a:chOff x="727414" y="595689"/>
              <a:chExt cx="10685168" cy="1946462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779418" y="810660"/>
                <a:ext cx="10633164" cy="1258025"/>
                <a:chOff x="779418" y="810660"/>
                <a:chExt cx="10633164" cy="1258025"/>
              </a:xfrm>
            </p:grpSpPr>
            <p:sp>
              <p:nvSpPr>
                <p:cNvPr id="20" name="Google Shape;2105;p47">
                  <a:extLst>
                    <a:ext uri="{FF2B5EF4-FFF2-40B4-BE49-F238E27FC236}">
                      <a16:creationId xmlns:a16="http://schemas.microsoft.com/office/drawing/2014/main" id="{C01AFE9B-2052-3CA4-1218-4433998ED708}"/>
                    </a:ext>
                  </a:extLst>
                </p:cNvPr>
                <p:cNvSpPr/>
                <p:nvPr/>
              </p:nvSpPr>
              <p:spPr>
                <a:xfrm>
                  <a:off x="779418" y="810660"/>
                  <a:ext cx="10633164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30" h="54969" extrusionOk="0">
                      <a:moveTo>
                        <a:pt x="16727" y="519"/>
                      </a:moveTo>
                      <a:lnTo>
                        <a:pt x="18344" y="540"/>
                      </a:lnTo>
                      <a:lnTo>
                        <a:pt x="17452" y="560"/>
                      </a:lnTo>
                      <a:lnTo>
                        <a:pt x="15856" y="560"/>
                      </a:lnTo>
                      <a:lnTo>
                        <a:pt x="16727" y="519"/>
                      </a:lnTo>
                      <a:close/>
                      <a:moveTo>
                        <a:pt x="1430" y="12810"/>
                      </a:moveTo>
                      <a:lnTo>
                        <a:pt x="1430" y="13432"/>
                      </a:lnTo>
                      <a:lnTo>
                        <a:pt x="1389" y="13225"/>
                      </a:lnTo>
                      <a:lnTo>
                        <a:pt x="1389" y="13142"/>
                      </a:lnTo>
                      <a:lnTo>
                        <a:pt x="1389" y="13038"/>
                      </a:lnTo>
                      <a:lnTo>
                        <a:pt x="1430" y="12810"/>
                      </a:lnTo>
                      <a:close/>
                      <a:moveTo>
                        <a:pt x="1430" y="13556"/>
                      </a:moveTo>
                      <a:lnTo>
                        <a:pt x="1410" y="13971"/>
                      </a:lnTo>
                      <a:lnTo>
                        <a:pt x="1410" y="13888"/>
                      </a:lnTo>
                      <a:lnTo>
                        <a:pt x="1430" y="13556"/>
                      </a:lnTo>
                      <a:close/>
                      <a:moveTo>
                        <a:pt x="30966" y="1"/>
                      </a:moveTo>
                      <a:lnTo>
                        <a:pt x="30303" y="21"/>
                      </a:lnTo>
                      <a:lnTo>
                        <a:pt x="29640" y="63"/>
                      </a:lnTo>
                      <a:lnTo>
                        <a:pt x="29246" y="84"/>
                      </a:lnTo>
                      <a:lnTo>
                        <a:pt x="28355" y="42"/>
                      </a:lnTo>
                      <a:lnTo>
                        <a:pt x="27816" y="21"/>
                      </a:lnTo>
                      <a:lnTo>
                        <a:pt x="26634" y="21"/>
                      </a:lnTo>
                      <a:lnTo>
                        <a:pt x="26013" y="63"/>
                      </a:lnTo>
                      <a:lnTo>
                        <a:pt x="25577" y="104"/>
                      </a:lnTo>
                      <a:lnTo>
                        <a:pt x="25163" y="146"/>
                      </a:lnTo>
                      <a:lnTo>
                        <a:pt x="24976" y="187"/>
                      </a:lnTo>
                      <a:lnTo>
                        <a:pt x="24396" y="229"/>
                      </a:lnTo>
                      <a:lnTo>
                        <a:pt x="23940" y="249"/>
                      </a:lnTo>
                      <a:lnTo>
                        <a:pt x="23214" y="270"/>
                      </a:lnTo>
                      <a:lnTo>
                        <a:pt x="22344" y="249"/>
                      </a:lnTo>
                      <a:lnTo>
                        <a:pt x="21618" y="249"/>
                      </a:lnTo>
                      <a:lnTo>
                        <a:pt x="20872" y="270"/>
                      </a:lnTo>
                      <a:lnTo>
                        <a:pt x="20748" y="229"/>
                      </a:lnTo>
                      <a:lnTo>
                        <a:pt x="20582" y="208"/>
                      </a:lnTo>
                      <a:lnTo>
                        <a:pt x="19421" y="167"/>
                      </a:lnTo>
                      <a:lnTo>
                        <a:pt x="18530" y="146"/>
                      </a:lnTo>
                      <a:lnTo>
                        <a:pt x="18136" y="125"/>
                      </a:lnTo>
                      <a:lnTo>
                        <a:pt x="17722" y="125"/>
                      </a:lnTo>
                      <a:lnTo>
                        <a:pt x="16830" y="167"/>
                      </a:lnTo>
                      <a:lnTo>
                        <a:pt x="14530" y="167"/>
                      </a:lnTo>
                      <a:lnTo>
                        <a:pt x="13929" y="146"/>
                      </a:lnTo>
                      <a:lnTo>
                        <a:pt x="13328" y="167"/>
                      </a:lnTo>
                      <a:lnTo>
                        <a:pt x="11980" y="208"/>
                      </a:lnTo>
                      <a:lnTo>
                        <a:pt x="10239" y="249"/>
                      </a:lnTo>
                      <a:lnTo>
                        <a:pt x="8519" y="249"/>
                      </a:lnTo>
                      <a:lnTo>
                        <a:pt x="7752" y="270"/>
                      </a:lnTo>
                      <a:lnTo>
                        <a:pt x="6964" y="291"/>
                      </a:lnTo>
                      <a:lnTo>
                        <a:pt x="5824" y="291"/>
                      </a:lnTo>
                      <a:lnTo>
                        <a:pt x="4664" y="270"/>
                      </a:lnTo>
                      <a:lnTo>
                        <a:pt x="4021" y="291"/>
                      </a:lnTo>
                      <a:lnTo>
                        <a:pt x="3379" y="332"/>
                      </a:lnTo>
                      <a:lnTo>
                        <a:pt x="2322" y="312"/>
                      </a:lnTo>
                      <a:lnTo>
                        <a:pt x="2177" y="332"/>
                      </a:lnTo>
                      <a:lnTo>
                        <a:pt x="2135" y="332"/>
                      </a:lnTo>
                      <a:lnTo>
                        <a:pt x="2114" y="374"/>
                      </a:lnTo>
                      <a:lnTo>
                        <a:pt x="2135" y="395"/>
                      </a:lnTo>
                      <a:lnTo>
                        <a:pt x="2156" y="395"/>
                      </a:lnTo>
                      <a:lnTo>
                        <a:pt x="2322" y="415"/>
                      </a:lnTo>
                      <a:lnTo>
                        <a:pt x="2715" y="415"/>
                      </a:lnTo>
                      <a:lnTo>
                        <a:pt x="3586" y="436"/>
                      </a:lnTo>
                      <a:lnTo>
                        <a:pt x="4456" y="436"/>
                      </a:lnTo>
                      <a:lnTo>
                        <a:pt x="6115" y="457"/>
                      </a:lnTo>
                      <a:lnTo>
                        <a:pt x="6695" y="477"/>
                      </a:lnTo>
                      <a:lnTo>
                        <a:pt x="7255" y="498"/>
                      </a:lnTo>
                      <a:lnTo>
                        <a:pt x="7690" y="498"/>
                      </a:lnTo>
                      <a:lnTo>
                        <a:pt x="7172" y="519"/>
                      </a:lnTo>
                      <a:lnTo>
                        <a:pt x="6156" y="540"/>
                      </a:lnTo>
                      <a:lnTo>
                        <a:pt x="2881" y="540"/>
                      </a:lnTo>
                      <a:lnTo>
                        <a:pt x="2591" y="581"/>
                      </a:lnTo>
                      <a:lnTo>
                        <a:pt x="2322" y="643"/>
                      </a:lnTo>
                      <a:lnTo>
                        <a:pt x="2094" y="705"/>
                      </a:lnTo>
                      <a:lnTo>
                        <a:pt x="1907" y="788"/>
                      </a:lnTo>
                      <a:lnTo>
                        <a:pt x="1721" y="892"/>
                      </a:lnTo>
                      <a:lnTo>
                        <a:pt x="1575" y="1016"/>
                      </a:lnTo>
                      <a:lnTo>
                        <a:pt x="1451" y="1141"/>
                      </a:lnTo>
                      <a:lnTo>
                        <a:pt x="1347" y="1265"/>
                      </a:lnTo>
                      <a:lnTo>
                        <a:pt x="1265" y="1410"/>
                      </a:lnTo>
                      <a:lnTo>
                        <a:pt x="1202" y="1555"/>
                      </a:lnTo>
                      <a:lnTo>
                        <a:pt x="1140" y="1680"/>
                      </a:lnTo>
                      <a:lnTo>
                        <a:pt x="1099" y="1825"/>
                      </a:lnTo>
                      <a:lnTo>
                        <a:pt x="1078" y="1970"/>
                      </a:lnTo>
                      <a:lnTo>
                        <a:pt x="1057" y="2219"/>
                      </a:lnTo>
                      <a:lnTo>
                        <a:pt x="1057" y="2571"/>
                      </a:lnTo>
                      <a:lnTo>
                        <a:pt x="1037" y="2923"/>
                      </a:lnTo>
                      <a:lnTo>
                        <a:pt x="995" y="3607"/>
                      </a:lnTo>
                      <a:lnTo>
                        <a:pt x="912" y="4084"/>
                      </a:lnTo>
                      <a:lnTo>
                        <a:pt x="891" y="4312"/>
                      </a:lnTo>
                      <a:lnTo>
                        <a:pt x="871" y="4540"/>
                      </a:lnTo>
                      <a:lnTo>
                        <a:pt x="829" y="5535"/>
                      </a:lnTo>
                      <a:lnTo>
                        <a:pt x="809" y="6447"/>
                      </a:lnTo>
                      <a:lnTo>
                        <a:pt x="809" y="6530"/>
                      </a:lnTo>
                      <a:lnTo>
                        <a:pt x="809" y="6550"/>
                      </a:lnTo>
                      <a:lnTo>
                        <a:pt x="829" y="6758"/>
                      </a:lnTo>
                      <a:lnTo>
                        <a:pt x="850" y="6944"/>
                      </a:lnTo>
                      <a:lnTo>
                        <a:pt x="891" y="7089"/>
                      </a:lnTo>
                      <a:lnTo>
                        <a:pt x="912" y="7317"/>
                      </a:lnTo>
                      <a:lnTo>
                        <a:pt x="912" y="7483"/>
                      </a:lnTo>
                      <a:lnTo>
                        <a:pt x="891" y="7670"/>
                      </a:lnTo>
                      <a:lnTo>
                        <a:pt x="829" y="8043"/>
                      </a:lnTo>
                      <a:lnTo>
                        <a:pt x="809" y="8229"/>
                      </a:lnTo>
                      <a:lnTo>
                        <a:pt x="809" y="8416"/>
                      </a:lnTo>
                      <a:lnTo>
                        <a:pt x="850" y="9100"/>
                      </a:lnTo>
                      <a:lnTo>
                        <a:pt x="850" y="9307"/>
                      </a:lnTo>
                      <a:lnTo>
                        <a:pt x="726" y="9929"/>
                      </a:lnTo>
                      <a:lnTo>
                        <a:pt x="581" y="10841"/>
                      </a:lnTo>
                      <a:lnTo>
                        <a:pt x="518" y="11152"/>
                      </a:lnTo>
                      <a:lnTo>
                        <a:pt x="456" y="11483"/>
                      </a:lnTo>
                      <a:lnTo>
                        <a:pt x="456" y="11649"/>
                      </a:lnTo>
                      <a:lnTo>
                        <a:pt x="456" y="11815"/>
                      </a:lnTo>
                      <a:lnTo>
                        <a:pt x="477" y="11981"/>
                      </a:lnTo>
                      <a:lnTo>
                        <a:pt x="518" y="12147"/>
                      </a:lnTo>
                      <a:lnTo>
                        <a:pt x="581" y="12375"/>
                      </a:lnTo>
                      <a:lnTo>
                        <a:pt x="601" y="12582"/>
                      </a:lnTo>
                      <a:lnTo>
                        <a:pt x="581" y="12706"/>
                      </a:lnTo>
                      <a:lnTo>
                        <a:pt x="560" y="12851"/>
                      </a:lnTo>
                      <a:lnTo>
                        <a:pt x="581" y="12997"/>
                      </a:lnTo>
                      <a:lnTo>
                        <a:pt x="601" y="13162"/>
                      </a:lnTo>
                      <a:lnTo>
                        <a:pt x="601" y="13328"/>
                      </a:lnTo>
                      <a:lnTo>
                        <a:pt x="601" y="13411"/>
                      </a:lnTo>
                      <a:lnTo>
                        <a:pt x="560" y="13494"/>
                      </a:lnTo>
                      <a:lnTo>
                        <a:pt x="498" y="13639"/>
                      </a:lnTo>
                      <a:lnTo>
                        <a:pt x="456" y="13805"/>
                      </a:lnTo>
                      <a:lnTo>
                        <a:pt x="456" y="14095"/>
                      </a:lnTo>
                      <a:lnTo>
                        <a:pt x="477" y="14385"/>
                      </a:lnTo>
                      <a:lnTo>
                        <a:pt x="435" y="14758"/>
                      </a:lnTo>
                      <a:lnTo>
                        <a:pt x="353" y="15152"/>
                      </a:lnTo>
                      <a:lnTo>
                        <a:pt x="311" y="15442"/>
                      </a:lnTo>
                      <a:lnTo>
                        <a:pt x="290" y="15774"/>
                      </a:lnTo>
                      <a:lnTo>
                        <a:pt x="228" y="16541"/>
                      </a:lnTo>
                      <a:lnTo>
                        <a:pt x="125" y="17018"/>
                      </a:lnTo>
                      <a:lnTo>
                        <a:pt x="42" y="17349"/>
                      </a:lnTo>
                      <a:lnTo>
                        <a:pt x="21" y="17660"/>
                      </a:lnTo>
                      <a:lnTo>
                        <a:pt x="0" y="18158"/>
                      </a:lnTo>
                      <a:lnTo>
                        <a:pt x="0" y="18655"/>
                      </a:lnTo>
                      <a:lnTo>
                        <a:pt x="21" y="19194"/>
                      </a:lnTo>
                      <a:lnTo>
                        <a:pt x="62" y="19463"/>
                      </a:lnTo>
                      <a:lnTo>
                        <a:pt x="104" y="19733"/>
                      </a:lnTo>
                      <a:lnTo>
                        <a:pt x="166" y="20044"/>
                      </a:lnTo>
                      <a:lnTo>
                        <a:pt x="104" y="20417"/>
                      </a:lnTo>
                      <a:lnTo>
                        <a:pt x="62" y="20769"/>
                      </a:lnTo>
                      <a:lnTo>
                        <a:pt x="21" y="21204"/>
                      </a:lnTo>
                      <a:lnTo>
                        <a:pt x="21" y="21660"/>
                      </a:lnTo>
                      <a:lnTo>
                        <a:pt x="21" y="21909"/>
                      </a:lnTo>
                      <a:lnTo>
                        <a:pt x="42" y="22158"/>
                      </a:lnTo>
                      <a:lnTo>
                        <a:pt x="125" y="22676"/>
                      </a:lnTo>
                      <a:lnTo>
                        <a:pt x="166" y="22863"/>
                      </a:lnTo>
                      <a:lnTo>
                        <a:pt x="207" y="23028"/>
                      </a:lnTo>
                      <a:lnTo>
                        <a:pt x="332" y="23360"/>
                      </a:lnTo>
                      <a:lnTo>
                        <a:pt x="415" y="23505"/>
                      </a:lnTo>
                      <a:lnTo>
                        <a:pt x="498" y="23982"/>
                      </a:lnTo>
                      <a:lnTo>
                        <a:pt x="539" y="24355"/>
                      </a:lnTo>
                      <a:lnTo>
                        <a:pt x="581" y="24935"/>
                      </a:lnTo>
                      <a:lnTo>
                        <a:pt x="581" y="25288"/>
                      </a:lnTo>
                      <a:lnTo>
                        <a:pt x="560" y="25640"/>
                      </a:lnTo>
                      <a:lnTo>
                        <a:pt x="560" y="25951"/>
                      </a:lnTo>
                      <a:lnTo>
                        <a:pt x="560" y="26241"/>
                      </a:lnTo>
                      <a:lnTo>
                        <a:pt x="601" y="26842"/>
                      </a:lnTo>
                      <a:lnTo>
                        <a:pt x="518" y="26946"/>
                      </a:lnTo>
                      <a:lnTo>
                        <a:pt x="498" y="27008"/>
                      </a:lnTo>
                      <a:lnTo>
                        <a:pt x="477" y="27070"/>
                      </a:lnTo>
                      <a:lnTo>
                        <a:pt x="415" y="27547"/>
                      </a:lnTo>
                      <a:lnTo>
                        <a:pt x="373" y="28003"/>
                      </a:lnTo>
                      <a:lnTo>
                        <a:pt x="311" y="28728"/>
                      </a:lnTo>
                      <a:lnTo>
                        <a:pt x="290" y="29060"/>
                      </a:lnTo>
                      <a:lnTo>
                        <a:pt x="270" y="29412"/>
                      </a:lnTo>
                      <a:lnTo>
                        <a:pt x="311" y="29765"/>
                      </a:lnTo>
                      <a:lnTo>
                        <a:pt x="353" y="30117"/>
                      </a:lnTo>
                      <a:lnTo>
                        <a:pt x="373" y="30200"/>
                      </a:lnTo>
                      <a:lnTo>
                        <a:pt x="373" y="30262"/>
                      </a:lnTo>
                      <a:lnTo>
                        <a:pt x="373" y="30946"/>
                      </a:lnTo>
                      <a:lnTo>
                        <a:pt x="373" y="31464"/>
                      </a:lnTo>
                      <a:lnTo>
                        <a:pt x="332" y="31982"/>
                      </a:lnTo>
                      <a:lnTo>
                        <a:pt x="332" y="32459"/>
                      </a:lnTo>
                      <a:lnTo>
                        <a:pt x="353" y="32957"/>
                      </a:lnTo>
                      <a:lnTo>
                        <a:pt x="456" y="34055"/>
                      </a:lnTo>
                      <a:lnTo>
                        <a:pt x="518" y="34760"/>
                      </a:lnTo>
                      <a:lnTo>
                        <a:pt x="539" y="35465"/>
                      </a:lnTo>
                      <a:lnTo>
                        <a:pt x="539" y="36024"/>
                      </a:lnTo>
                      <a:lnTo>
                        <a:pt x="539" y="36356"/>
                      </a:lnTo>
                      <a:lnTo>
                        <a:pt x="539" y="36688"/>
                      </a:lnTo>
                      <a:lnTo>
                        <a:pt x="539" y="36853"/>
                      </a:lnTo>
                      <a:lnTo>
                        <a:pt x="560" y="37144"/>
                      </a:lnTo>
                      <a:lnTo>
                        <a:pt x="581" y="37475"/>
                      </a:lnTo>
                      <a:lnTo>
                        <a:pt x="622" y="37828"/>
                      </a:lnTo>
                      <a:lnTo>
                        <a:pt x="643" y="38118"/>
                      </a:lnTo>
                      <a:lnTo>
                        <a:pt x="643" y="38594"/>
                      </a:lnTo>
                      <a:lnTo>
                        <a:pt x="622" y="39050"/>
                      </a:lnTo>
                      <a:lnTo>
                        <a:pt x="601" y="39486"/>
                      </a:lnTo>
                      <a:lnTo>
                        <a:pt x="601" y="39983"/>
                      </a:lnTo>
                      <a:lnTo>
                        <a:pt x="622" y="40232"/>
                      </a:lnTo>
                      <a:lnTo>
                        <a:pt x="663" y="40501"/>
                      </a:lnTo>
                      <a:lnTo>
                        <a:pt x="705" y="40771"/>
                      </a:lnTo>
                      <a:lnTo>
                        <a:pt x="726" y="41019"/>
                      </a:lnTo>
                      <a:lnTo>
                        <a:pt x="726" y="41517"/>
                      </a:lnTo>
                      <a:lnTo>
                        <a:pt x="705" y="41890"/>
                      </a:lnTo>
                      <a:lnTo>
                        <a:pt x="705" y="41952"/>
                      </a:lnTo>
                      <a:lnTo>
                        <a:pt x="726" y="41994"/>
                      </a:lnTo>
                      <a:lnTo>
                        <a:pt x="767" y="42035"/>
                      </a:lnTo>
                      <a:lnTo>
                        <a:pt x="850" y="42035"/>
                      </a:lnTo>
                      <a:lnTo>
                        <a:pt x="891" y="42014"/>
                      </a:lnTo>
                      <a:lnTo>
                        <a:pt x="912" y="41952"/>
                      </a:lnTo>
                      <a:lnTo>
                        <a:pt x="912" y="41890"/>
                      </a:lnTo>
                      <a:lnTo>
                        <a:pt x="912" y="41558"/>
                      </a:lnTo>
                      <a:lnTo>
                        <a:pt x="954" y="41206"/>
                      </a:lnTo>
                      <a:lnTo>
                        <a:pt x="974" y="40854"/>
                      </a:lnTo>
                      <a:lnTo>
                        <a:pt x="995" y="40667"/>
                      </a:lnTo>
                      <a:lnTo>
                        <a:pt x="995" y="40501"/>
                      </a:lnTo>
                      <a:lnTo>
                        <a:pt x="974" y="40149"/>
                      </a:lnTo>
                      <a:lnTo>
                        <a:pt x="974" y="39465"/>
                      </a:lnTo>
                      <a:lnTo>
                        <a:pt x="995" y="38802"/>
                      </a:lnTo>
                      <a:lnTo>
                        <a:pt x="1078" y="38346"/>
                      </a:lnTo>
                      <a:lnTo>
                        <a:pt x="1099" y="38097"/>
                      </a:lnTo>
                      <a:lnTo>
                        <a:pt x="1119" y="37869"/>
                      </a:lnTo>
                      <a:lnTo>
                        <a:pt x="1140" y="36874"/>
                      </a:lnTo>
                      <a:lnTo>
                        <a:pt x="1182" y="35299"/>
                      </a:lnTo>
                      <a:lnTo>
                        <a:pt x="1182" y="35237"/>
                      </a:lnTo>
                      <a:lnTo>
                        <a:pt x="1306" y="34656"/>
                      </a:lnTo>
                      <a:lnTo>
                        <a:pt x="1347" y="34490"/>
                      </a:lnTo>
                      <a:lnTo>
                        <a:pt x="1347" y="34304"/>
                      </a:lnTo>
                      <a:lnTo>
                        <a:pt x="1368" y="33952"/>
                      </a:lnTo>
                      <a:lnTo>
                        <a:pt x="1347" y="33309"/>
                      </a:lnTo>
                      <a:lnTo>
                        <a:pt x="1327" y="32666"/>
                      </a:lnTo>
                      <a:lnTo>
                        <a:pt x="1285" y="31423"/>
                      </a:lnTo>
                      <a:lnTo>
                        <a:pt x="1244" y="30822"/>
                      </a:lnTo>
                      <a:lnTo>
                        <a:pt x="1182" y="30200"/>
                      </a:lnTo>
                      <a:lnTo>
                        <a:pt x="1182" y="29371"/>
                      </a:lnTo>
                      <a:lnTo>
                        <a:pt x="1223" y="28542"/>
                      </a:lnTo>
                      <a:lnTo>
                        <a:pt x="1223" y="28480"/>
                      </a:lnTo>
                      <a:lnTo>
                        <a:pt x="1285" y="29081"/>
                      </a:lnTo>
                      <a:lnTo>
                        <a:pt x="1347" y="29640"/>
                      </a:lnTo>
                      <a:lnTo>
                        <a:pt x="1451" y="30179"/>
                      </a:lnTo>
                      <a:lnTo>
                        <a:pt x="1513" y="30428"/>
                      </a:lnTo>
                      <a:lnTo>
                        <a:pt x="1596" y="30677"/>
                      </a:lnTo>
                      <a:lnTo>
                        <a:pt x="1555" y="31195"/>
                      </a:lnTo>
                      <a:lnTo>
                        <a:pt x="1534" y="31775"/>
                      </a:lnTo>
                      <a:lnTo>
                        <a:pt x="1534" y="32356"/>
                      </a:lnTo>
                      <a:lnTo>
                        <a:pt x="1575" y="32915"/>
                      </a:lnTo>
                      <a:lnTo>
                        <a:pt x="1555" y="33350"/>
                      </a:lnTo>
                      <a:lnTo>
                        <a:pt x="1555" y="33703"/>
                      </a:lnTo>
                      <a:lnTo>
                        <a:pt x="1575" y="33972"/>
                      </a:lnTo>
                      <a:lnTo>
                        <a:pt x="1596" y="34221"/>
                      </a:lnTo>
                      <a:lnTo>
                        <a:pt x="1638" y="34408"/>
                      </a:lnTo>
                      <a:lnTo>
                        <a:pt x="1679" y="34594"/>
                      </a:lnTo>
                      <a:lnTo>
                        <a:pt x="1783" y="34988"/>
                      </a:lnTo>
                      <a:lnTo>
                        <a:pt x="1783" y="35071"/>
                      </a:lnTo>
                      <a:lnTo>
                        <a:pt x="1721" y="35195"/>
                      </a:lnTo>
                      <a:lnTo>
                        <a:pt x="1679" y="35361"/>
                      </a:lnTo>
                      <a:lnTo>
                        <a:pt x="1658" y="35548"/>
                      </a:lnTo>
                      <a:lnTo>
                        <a:pt x="1638" y="35755"/>
                      </a:lnTo>
                      <a:lnTo>
                        <a:pt x="1596" y="36211"/>
                      </a:lnTo>
                      <a:lnTo>
                        <a:pt x="1617" y="36667"/>
                      </a:lnTo>
                      <a:lnTo>
                        <a:pt x="1596" y="37144"/>
                      </a:lnTo>
                      <a:lnTo>
                        <a:pt x="1575" y="37600"/>
                      </a:lnTo>
                      <a:lnTo>
                        <a:pt x="1596" y="38056"/>
                      </a:lnTo>
                      <a:lnTo>
                        <a:pt x="1638" y="38511"/>
                      </a:lnTo>
                      <a:lnTo>
                        <a:pt x="1638" y="38885"/>
                      </a:lnTo>
                      <a:lnTo>
                        <a:pt x="1638" y="39216"/>
                      </a:lnTo>
                      <a:lnTo>
                        <a:pt x="1596" y="39817"/>
                      </a:lnTo>
                      <a:lnTo>
                        <a:pt x="1596" y="40107"/>
                      </a:lnTo>
                      <a:lnTo>
                        <a:pt x="1617" y="40356"/>
                      </a:lnTo>
                      <a:lnTo>
                        <a:pt x="1638" y="40605"/>
                      </a:lnTo>
                      <a:lnTo>
                        <a:pt x="1679" y="40833"/>
                      </a:lnTo>
                      <a:lnTo>
                        <a:pt x="1783" y="41310"/>
                      </a:lnTo>
                      <a:lnTo>
                        <a:pt x="1783" y="41869"/>
                      </a:lnTo>
                      <a:lnTo>
                        <a:pt x="1741" y="42512"/>
                      </a:lnTo>
                      <a:lnTo>
                        <a:pt x="1721" y="43113"/>
                      </a:lnTo>
                      <a:lnTo>
                        <a:pt x="1721" y="43631"/>
                      </a:lnTo>
                      <a:lnTo>
                        <a:pt x="1700" y="44087"/>
                      </a:lnTo>
                      <a:lnTo>
                        <a:pt x="1575" y="44419"/>
                      </a:lnTo>
                      <a:lnTo>
                        <a:pt x="1534" y="44585"/>
                      </a:lnTo>
                      <a:lnTo>
                        <a:pt x="1493" y="44750"/>
                      </a:lnTo>
                      <a:lnTo>
                        <a:pt x="1430" y="45269"/>
                      </a:lnTo>
                      <a:lnTo>
                        <a:pt x="1368" y="46077"/>
                      </a:lnTo>
                      <a:lnTo>
                        <a:pt x="1347" y="46678"/>
                      </a:lnTo>
                      <a:lnTo>
                        <a:pt x="1368" y="47403"/>
                      </a:lnTo>
                      <a:lnTo>
                        <a:pt x="1410" y="48108"/>
                      </a:lnTo>
                      <a:lnTo>
                        <a:pt x="1430" y="48419"/>
                      </a:lnTo>
                      <a:lnTo>
                        <a:pt x="1493" y="48668"/>
                      </a:lnTo>
                      <a:lnTo>
                        <a:pt x="1430" y="49476"/>
                      </a:lnTo>
                      <a:lnTo>
                        <a:pt x="1410" y="50430"/>
                      </a:lnTo>
                      <a:lnTo>
                        <a:pt x="1410" y="51570"/>
                      </a:lnTo>
                      <a:lnTo>
                        <a:pt x="1430" y="52627"/>
                      </a:lnTo>
                      <a:lnTo>
                        <a:pt x="1451" y="53103"/>
                      </a:lnTo>
                      <a:lnTo>
                        <a:pt x="1493" y="53559"/>
                      </a:lnTo>
                      <a:lnTo>
                        <a:pt x="1534" y="53808"/>
                      </a:lnTo>
                      <a:lnTo>
                        <a:pt x="1575" y="54015"/>
                      </a:lnTo>
                      <a:lnTo>
                        <a:pt x="1638" y="54181"/>
                      </a:lnTo>
                      <a:lnTo>
                        <a:pt x="1700" y="54326"/>
                      </a:lnTo>
                      <a:lnTo>
                        <a:pt x="1783" y="54451"/>
                      </a:lnTo>
                      <a:lnTo>
                        <a:pt x="1845" y="54533"/>
                      </a:lnTo>
                      <a:lnTo>
                        <a:pt x="1928" y="54616"/>
                      </a:lnTo>
                      <a:lnTo>
                        <a:pt x="2031" y="54658"/>
                      </a:lnTo>
                      <a:lnTo>
                        <a:pt x="2135" y="54699"/>
                      </a:lnTo>
                      <a:lnTo>
                        <a:pt x="2239" y="54699"/>
                      </a:lnTo>
                      <a:lnTo>
                        <a:pt x="2446" y="54720"/>
                      </a:lnTo>
                      <a:lnTo>
                        <a:pt x="2943" y="54679"/>
                      </a:lnTo>
                      <a:lnTo>
                        <a:pt x="3959" y="54679"/>
                      </a:lnTo>
                      <a:lnTo>
                        <a:pt x="5679" y="54658"/>
                      </a:lnTo>
                      <a:lnTo>
                        <a:pt x="7358" y="54658"/>
                      </a:lnTo>
                      <a:lnTo>
                        <a:pt x="9389" y="54637"/>
                      </a:lnTo>
                      <a:lnTo>
                        <a:pt x="12063" y="54679"/>
                      </a:lnTo>
                      <a:lnTo>
                        <a:pt x="13431" y="54699"/>
                      </a:lnTo>
                      <a:lnTo>
                        <a:pt x="16478" y="54699"/>
                      </a:lnTo>
                      <a:lnTo>
                        <a:pt x="19028" y="54720"/>
                      </a:lnTo>
                      <a:lnTo>
                        <a:pt x="20333" y="54741"/>
                      </a:lnTo>
                      <a:lnTo>
                        <a:pt x="21722" y="54761"/>
                      </a:lnTo>
                      <a:lnTo>
                        <a:pt x="23131" y="54741"/>
                      </a:lnTo>
                      <a:lnTo>
                        <a:pt x="27194" y="54741"/>
                      </a:lnTo>
                      <a:lnTo>
                        <a:pt x="29453" y="54761"/>
                      </a:lnTo>
                      <a:lnTo>
                        <a:pt x="32023" y="54782"/>
                      </a:lnTo>
                      <a:lnTo>
                        <a:pt x="35008" y="54803"/>
                      </a:lnTo>
                      <a:lnTo>
                        <a:pt x="36335" y="54803"/>
                      </a:lnTo>
                      <a:lnTo>
                        <a:pt x="37247" y="54782"/>
                      </a:lnTo>
                      <a:lnTo>
                        <a:pt x="38076" y="54761"/>
                      </a:lnTo>
                      <a:lnTo>
                        <a:pt x="39216" y="54741"/>
                      </a:lnTo>
                      <a:lnTo>
                        <a:pt x="41910" y="54782"/>
                      </a:lnTo>
                      <a:lnTo>
                        <a:pt x="43796" y="54782"/>
                      </a:lnTo>
                      <a:lnTo>
                        <a:pt x="46532" y="54761"/>
                      </a:lnTo>
                      <a:lnTo>
                        <a:pt x="46947" y="54761"/>
                      </a:lnTo>
                      <a:lnTo>
                        <a:pt x="47320" y="54720"/>
                      </a:lnTo>
                      <a:lnTo>
                        <a:pt x="48045" y="54637"/>
                      </a:lnTo>
                      <a:lnTo>
                        <a:pt x="48398" y="54616"/>
                      </a:lnTo>
                      <a:lnTo>
                        <a:pt x="48771" y="54616"/>
                      </a:lnTo>
                      <a:lnTo>
                        <a:pt x="49185" y="54679"/>
                      </a:lnTo>
                      <a:lnTo>
                        <a:pt x="49413" y="54720"/>
                      </a:lnTo>
                      <a:lnTo>
                        <a:pt x="49662" y="54782"/>
                      </a:lnTo>
                      <a:lnTo>
                        <a:pt x="49911" y="54865"/>
                      </a:lnTo>
                      <a:lnTo>
                        <a:pt x="50201" y="54907"/>
                      </a:lnTo>
                      <a:lnTo>
                        <a:pt x="50491" y="54948"/>
                      </a:lnTo>
                      <a:lnTo>
                        <a:pt x="50781" y="54969"/>
                      </a:lnTo>
                      <a:lnTo>
                        <a:pt x="51092" y="54969"/>
                      </a:lnTo>
                      <a:lnTo>
                        <a:pt x="51403" y="54948"/>
                      </a:lnTo>
                      <a:lnTo>
                        <a:pt x="51714" y="54886"/>
                      </a:lnTo>
                      <a:lnTo>
                        <a:pt x="52004" y="54824"/>
                      </a:lnTo>
                      <a:lnTo>
                        <a:pt x="52274" y="54720"/>
                      </a:lnTo>
                      <a:lnTo>
                        <a:pt x="52543" y="54575"/>
                      </a:lnTo>
                      <a:lnTo>
                        <a:pt x="52771" y="54409"/>
                      </a:lnTo>
                      <a:lnTo>
                        <a:pt x="52978" y="54202"/>
                      </a:lnTo>
                      <a:lnTo>
                        <a:pt x="53061" y="54098"/>
                      </a:lnTo>
                      <a:lnTo>
                        <a:pt x="53144" y="53974"/>
                      </a:lnTo>
                      <a:lnTo>
                        <a:pt x="53206" y="53849"/>
                      </a:lnTo>
                      <a:lnTo>
                        <a:pt x="53268" y="53704"/>
                      </a:lnTo>
                      <a:lnTo>
                        <a:pt x="53310" y="53539"/>
                      </a:lnTo>
                      <a:lnTo>
                        <a:pt x="53331" y="53373"/>
                      </a:lnTo>
                      <a:lnTo>
                        <a:pt x="53351" y="53207"/>
                      </a:lnTo>
                      <a:lnTo>
                        <a:pt x="53372" y="53020"/>
                      </a:lnTo>
                      <a:lnTo>
                        <a:pt x="53351" y="52647"/>
                      </a:lnTo>
                      <a:lnTo>
                        <a:pt x="53393" y="52336"/>
                      </a:lnTo>
                      <a:lnTo>
                        <a:pt x="53414" y="52171"/>
                      </a:lnTo>
                      <a:lnTo>
                        <a:pt x="53393" y="52005"/>
                      </a:lnTo>
                      <a:lnTo>
                        <a:pt x="53372" y="51839"/>
                      </a:lnTo>
                      <a:lnTo>
                        <a:pt x="53372" y="51673"/>
                      </a:lnTo>
                      <a:lnTo>
                        <a:pt x="53372" y="51362"/>
                      </a:lnTo>
                      <a:lnTo>
                        <a:pt x="53393" y="51051"/>
                      </a:lnTo>
                      <a:lnTo>
                        <a:pt x="53393" y="50886"/>
                      </a:lnTo>
                      <a:lnTo>
                        <a:pt x="53434" y="50284"/>
                      </a:lnTo>
                      <a:lnTo>
                        <a:pt x="53517" y="49808"/>
                      </a:lnTo>
                      <a:lnTo>
                        <a:pt x="53538" y="49580"/>
                      </a:lnTo>
                      <a:lnTo>
                        <a:pt x="53559" y="49352"/>
                      </a:lnTo>
                      <a:lnTo>
                        <a:pt x="53600" y="48357"/>
                      </a:lnTo>
                      <a:lnTo>
                        <a:pt x="53621" y="47445"/>
                      </a:lnTo>
                      <a:lnTo>
                        <a:pt x="53621" y="47362"/>
                      </a:lnTo>
                      <a:lnTo>
                        <a:pt x="53621" y="47341"/>
                      </a:lnTo>
                      <a:lnTo>
                        <a:pt x="53600" y="47134"/>
                      </a:lnTo>
                      <a:lnTo>
                        <a:pt x="53579" y="46927"/>
                      </a:lnTo>
                      <a:lnTo>
                        <a:pt x="53538" y="46802"/>
                      </a:lnTo>
                      <a:lnTo>
                        <a:pt x="53517" y="46574"/>
                      </a:lnTo>
                      <a:lnTo>
                        <a:pt x="53517" y="46408"/>
                      </a:lnTo>
                      <a:lnTo>
                        <a:pt x="53538" y="46222"/>
                      </a:lnTo>
                      <a:lnTo>
                        <a:pt x="53600" y="45849"/>
                      </a:lnTo>
                      <a:lnTo>
                        <a:pt x="53621" y="45662"/>
                      </a:lnTo>
                      <a:lnTo>
                        <a:pt x="53621" y="45476"/>
                      </a:lnTo>
                      <a:lnTo>
                        <a:pt x="53579" y="44792"/>
                      </a:lnTo>
                      <a:lnTo>
                        <a:pt x="53579" y="44585"/>
                      </a:lnTo>
                      <a:lnTo>
                        <a:pt x="53704" y="43963"/>
                      </a:lnTo>
                      <a:lnTo>
                        <a:pt x="53849" y="43051"/>
                      </a:lnTo>
                      <a:lnTo>
                        <a:pt x="53911" y="42740"/>
                      </a:lnTo>
                      <a:lnTo>
                        <a:pt x="53973" y="42408"/>
                      </a:lnTo>
                      <a:lnTo>
                        <a:pt x="53973" y="42242"/>
                      </a:lnTo>
                      <a:lnTo>
                        <a:pt x="53973" y="42077"/>
                      </a:lnTo>
                      <a:lnTo>
                        <a:pt x="53952" y="41911"/>
                      </a:lnTo>
                      <a:lnTo>
                        <a:pt x="53911" y="41745"/>
                      </a:lnTo>
                      <a:lnTo>
                        <a:pt x="53849" y="41517"/>
                      </a:lnTo>
                      <a:lnTo>
                        <a:pt x="53828" y="41310"/>
                      </a:lnTo>
                      <a:lnTo>
                        <a:pt x="53849" y="41165"/>
                      </a:lnTo>
                      <a:lnTo>
                        <a:pt x="53870" y="41040"/>
                      </a:lnTo>
                      <a:lnTo>
                        <a:pt x="53849" y="40874"/>
                      </a:lnTo>
                      <a:lnTo>
                        <a:pt x="53828" y="40729"/>
                      </a:lnTo>
                      <a:lnTo>
                        <a:pt x="53828" y="40563"/>
                      </a:lnTo>
                      <a:lnTo>
                        <a:pt x="53828" y="40481"/>
                      </a:lnTo>
                      <a:lnTo>
                        <a:pt x="53870" y="40398"/>
                      </a:lnTo>
                      <a:lnTo>
                        <a:pt x="53932" y="40253"/>
                      </a:lnTo>
                      <a:lnTo>
                        <a:pt x="53973" y="40087"/>
                      </a:lnTo>
                      <a:lnTo>
                        <a:pt x="53973" y="39797"/>
                      </a:lnTo>
                      <a:lnTo>
                        <a:pt x="53952" y="39506"/>
                      </a:lnTo>
                      <a:lnTo>
                        <a:pt x="53994" y="39133"/>
                      </a:lnTo>
                      <a:lnTo>
                        <a:pt x="54077" y="38739"/>
                      </a:lnTo>
                      <a:lnTo>
                        <a:pt x="54118" y="38429"/>
                      </a:lnTo>
                      <a:lnTo>
                        <a:pt x="54139" y="38118"/>
                      </a:lnTo>
                      <a:lnTo>
                        <a:pt x="54201" y="37351"/>
                      </a:lnTo>
                      <a:lnTo>
                        <a:pt x="54305" y="36853"/>
                      </a:lnTo>
                      <a:lnTo>
                        <a:pt x="54388" y="36542"/>
                      </a:lnTo>
                      <a:lnTo>
                        <a:pt x="54408" y="36211"/>
                      </a:lnTo>
                      <a:lnTo>
                        <a:pt x="54429" y="35734"/>
                      </a:lnTo>
                      <a:lnTo>
                        <a:pt x="54429" y="35237"/>
                      </a:lnTo>
                      <a:lnTo>
                        <a:pt x="54408" y="34698"/>
                      </a:lnTo>
                      <a:lnTo>
                        <a:pt x="54367" y="34408"/>
                      </a:lnTo>
                      <a:lnTo>
                        <a:pt x="54326" y="34138"/>
                      </a:lnTo>
                      <a:lnTo>
                        <a:pt x="54263" y="33827"/>
                      </a:lnTo>
                      <a:lnTo>
                        <a:pt x="54326" y="33475"/>
                      </a:lnTo>
                      <a:lnTo>
                        <a:pt x="54367" y="33102"/>
                      </a:lnTo>
                      <a:lnTo>
                        <a:pt x="54408" y="32666"/>
                      </a:lnTo>
                      <a:lnTo>
                        <a:pt x="54429" y="32231"/>
                      </a:lnTo>
                      <a:lnTo>
                        <a:pt x="54408" y="31982"/>
                      </a:lnTo>
                      <a:lnTo>
                        <a:pt x="54388" y="31734"/>
                      </a:lnTo>
                      <a:lnTo>
                        <a:pt x="54305" y="31216"/>
                      </a:lnTo>
                      <a:lnTo>
                        <a:pt x="54263" y="31029"/>
                      </a:lnTo>
                      <a:lnTo>
                        <a:pt x="54222" y="30863"/>
                      </a:lnTo>
                      <a:lnTo>
                        <a:pt x="54098" y="30532"/>
                      </a:lnTo>
                      <a:lnTo>
                        <a:pt x="54015" y="30387"/>
                      </a:lnTo>
                      <a:lnTo>
                        <a:pt x="53952" y="29910"/>
                      </a:lnTo>
                      <a:lnTo>
                        <a:pt x="53890" y="29537"/>
                      </a:lnTo>
                      <a:lnTo>
                        <a:pt x="53849" y="28936"/>
                      </a:lnTo>
                      <a:lnTo>
                        <a:pt x="53849" y="28583"/>
                      </a:lnTo>
                      <a:lnTo>
                        <a:pt x="53870" y="28231"/>
                      </a:lnTo>
                      <a:lnTo>
                        <a:pt x="53870" y="27941"/>
                      </a:lnTo>
                      <a:lnTo>
                        <a:pt x="53870" y="27651"/>
                      </a:lnTo>
                      <a:lnTo>
                        <a:pt x="53828" y="27049"/>
                      </a:lnTo>
                      <a:lnTo>
                        <a:pt x="53911" y="26946"/>
                      </a:lnTo>
                      <a:lnTo>
                        <a:pt x="53932" y="26884"/>
                      </a:lnTo>
                      <a:lnTo>
                        <a:pt x="53952" y="26821"/>
                      </a:lnTo>
                      <a:lnTo>
                        <a:pt x="54015" y="26345"/>
                      </a:lnTo>
                      <a:lnTo>
                        <a:pt x="54056" y="25868"/>
                      </a:lnTo>
                      <a:lnTo>
                        <a:pt x="54118" y="25163"/>
                      </a:lnTo>
                      <a:lnTo>
                        <a:pt x="54139" y="24832"/>
                      </a:lnTo>
                      <a:lnTo>
                        <a:pt x="54160" y="24479"/>
                      </a:lnTo>
                      <a:lnTo>
                        <a:pt x="54118" y="24127"/>
                      </a:lnTo>
                      <a:lnTo>
                        <a:pt x="54077" y="23775"/>
                      </a:lnTo>
                      <a:lnTo>
                        <a:pt x="54056" y="23692"/>
                      </a:lnTo>
                      <a:lnTo>
                        <a:pt x="54056" y="23630"/>
                      </a:lnTo>
                      <a:lnTo>
                        <a:pt x="54056" y="22946"/>
                      </a:lnTo>
                      <a:lnTo>
                        <a:pt x="54077" y="22427"/>
                      </a:lnTo>
                      <a:lnTo>
                        <a:pt x="54098" y="21909"/>
                      </a:lnTo>
                      <a:lnTo>
                        <a:pt x="54098" y="21412"/>
                      </a:lnTo>
                      <a:lnTo>
                        <a:pt x="54098" y="20935"/>
                      </a:lnTo>
                      <a:lnTo>
                        <a:pt x="53973" y="19836"/>
                      </a:lnTo>
                      <a:lnTo>
                        <a:pt x="53911" y="19132"/>
                      </a:lnTo>
                      <a:lnTo>
                        <a:pt x="53890" y="18427"/>
                      </a:lnTo>
                      <a:lnTo>
                        <a:pt x="53890" y="17867"/>
                      </a:lnTo>
                      <a:lnTo>
                        <a:pt x="53890" y="17536"/>
                      </a:lnTo>
                      <a:lnTo>
                        <a:pt x="53890" y="17204"/>
                      </a:lnTo>
                      <a:lnTo>
                        <a:pt x="53890" y="17038"/>
                      </a:lnTo>
                      <a:lnTo>
                        <a:pt x="53870" y="16748"/>
                      </a:lnTo>
                      <a:lnTo>
                        <a:pt x="53849" y="16417"/>
                      </a:lnTo>
                      <a:lnTo>
                        <a:pt x="53807" y="16064"/>
                      </a:lnTo>
                      <a:lnTo>
                        <a:pt x="53787" y="15774"/>
                      </a:lnTo>
                      <a:lnTo>
                        <a:pt x="53787" y="15297"/>
                      </a:lnTo>
                      <a:lnTo>
                        <a:pt x="53807" y="14841"/>
                      </a:lnTo>
                      <a:lnTo>
                        <a:pt x="53828" y="14406"/>
                      </a:lnTo>
                      <a:lnTo>
                        <a:pt x="53828" y="13909"/>
                      </a:lnTo>
                      <a:lnTo>
                        <a:pt x="53807" y="13639"/>
                      </a:lnTo>
                      <a:lnTo>
                        <a:pt x="53766" y="13390"/>
                      </a:lnTo>
                      <a:lnTo>
                        <a:pt x="53724" y="13121"/>
                      </a:lnTo>
                      <a:lnTo>
                        <a:pt x="53704" y="12872"/>
                      </a:lnTo>
                      <a:lnTo>
                        <a:pt x="53704" y="12375"/>
                      </a:lnTo>
                      <a:lnTo>
                        <a:pt x="53724" y="12002"/>
                      </a:lnTo>
                      <a:lnTo>
                        <a:pt x="53724" y="11939"/>
                      </a:lnTo>
                      <a:lnTo>
                        <a:pt x="53704" y="11898"/>
                      </a:lnTo>
                      <a:lnTo>
                        <a:pt x="53662" y="11857"/>
                      </a:lnTo>
                      <a:lnTo>
                        <a:pt x="53621" y="11836"/>
                      </a:lnTo>
                      <a:lnTo>
                        <a:pt x="53579" y="11857"/>
                      </a:lnTo>
                      <a:lnTo>
                        <a:pt x="53538" y="11877"/>
                      </a:lnTo>
                      <a:lnTo>
                        <a:pt x="53517" y="11939"/>
                      </a:lnTo>
                      <a:lnTo>
                        <a:pt x="53517" y="12002"/>
                      </a:lnTo>
                      <a:lnTo>
                        <a:pt x="53517" y="12333"/>
                      </a:lnTo>
                      <a:lnTo>
                        <a:pt x="53476" y="12686"/>
                      </a:lnTo>
                      <a:lnTo>
                        <a:pt x="53455" y="13038"/>
                      </a:lnTo>
                      <a:lnTo>
                        <a:pt x="53434" y="13225"/>
                      </a:lnTo>
                      <a:lnTo>
                        <a:pt x="53434" y="13390"/>
                      </a:lnTo>
                      <a:lnTo>
                        <a:pt x="53455" y="13743"/>
                      </a:lnTo>
                      <a:lnTo>
                        <a:pt x="53455" y="14406"/>
                      </a:lnTo>
                      <a:lnTo>
                        <a:pt x="53434" y="15090"/>
                      </a:lnTo>
                      <a:lnTo>
                        <a:pt x="53351" y="15546"/>
                      </a:lnTo>
                      <a:lnTo>
                        <a:pt x="53331" y="15774"/>
                      </a:lnTo>
                      <a:lnTo>
                        <a:pt x="53310" y="16023"/>
                      </a:lnTo>
                      <a:lnTo>
                        <a:pt x="53289" y="17018"/>
                      </a:lnTo>
                      <a:lnTo>
                        <a:pt x="53289" y="17391"/>
                      </a:lnTo>
                      <a:lnTo>
                        <a:pt x="53268" y="17246"/>
                      </a:lnTo>
                      <a:lnTo>
                        <a:pt x="53248" y="16624"/>
                      </a:lnTo>
                      <a:lnTo>
                        <a:pt x="53227" y="16520"/>
                      </a:lnTo>
                      <a:lnTo>
                        <a:pt x="53248" y="16251"/>
                      </a:lnTo>
                      <a:lnTo>
                        <a:pt x="53248" y="15981"/>
                      </a:lnTo>
                      <a:lnTo>
                        <a:pt x="53268" y="15712"/>
                      </a:lnTo>
                      <a:lnTo>
                        <a:pt x="53268" y="15422"/>
                      </a:lnTo>
                      <a:lnTo>
                        <a:pt x="53227" y="14986"/>
                      </a:lnTo>
                      <a:lnTo>
                        <a:pt x="53186" y="14572"/>
                      </a:lnTo>
                      <a:lnTo>
                        <a:pt x="53144" y="14219"/>
                      </a:lnTo>
                      <a:lnTo>
                        <a:pt x="53123" y="13867"/>
                      </a:lnTo>
                      <a:lnTo>
                        <a:pt x="53144" y="13494"/>
                      </a:lnTo>
                      <a:lnTo>
                        <a:pt x="53186" y="13017"/>
                      </a:lnTo>
                      <a:lnTo>
                        <a:pt x="53165" y="12520"/>
                      </a:lnTo>
                      <a:lnTo>
                        <a:pt x="53206" y="12043"/>
                      </a:lnTo>
                      <a:lnTo>
                        <a:pt x="53206" y="11587"/>
                      </a:lnTo>
                      <a:lnTo>
                        <a:pt x="53186" y="11152"/>
                      </a:lnTo>
                      <a:lnTo>
                        <a:pt x="53144" y="10675"/>
                      </a:lnTo>
                      <a:lnTo>
                        <a:pt x="53165" y="10323"/>
                      </a:lnTo>
                      <a:lnTo>
                        <a:pt x="53165" y="9970"/>
                      </a:lnTo>
                      <a:lnTo>
                        <a:pt x="53186" y="9577"/>
                      </a:lnTo>
                      <a:lnTo>
                        <a:pt x="53186" y="9204"/>
                      </a:lnTo>
                      <a:lnTo>
                        <a:pt x="53186" y="8872"/>
                      </a:lnTo>
                      <a:lnTo>
                        <a:pt x="53144" y="8561"/>
                      </a:lnTo>
                      <a:lnTo>
                        <a:pt x="53082" y="7981"/>
                      </a:lnTo>
                      <a:lnTo>
                        <a:pt x="53040" y="7566"/>
                      </a:lnTo>
                      <a:lnTo>
                        <a:pt x="53040" y="7359"/>
                      </a:lnTo>
                      <a:lnTo>
                        <a:pt x="53061" y="7027"/>
                      </a:lnTo>
                      <a:lnTo>
                        <a:pt x="53082" y="6778"/>
                      </a:lnTo>
                      <a:lnTo>
                        <a:pt x="53103" y="6530"/>
                      </a:lnTo>
                      <a:lnTo>
                        <a:pt x="53103" y="6240"/>
                      </a:lnTo>
                      <a:lnTo>
                        <a:pt x="53082" y="5970"/>
                      </a:lnTo>
                      <a:lnTo>
                        <a:pt x="53103" y="5701"/>
                      </a:lnTo>
                      <a:lnTo>
                        <a:pt x="53144" y="5493"/>
                      </a:lnTo>
                      <a:lnTo>
                        <a:pt x="53227" y="5037"/>
                      </a:lnTo>
                      <a:lnTo>
                        <a:pt x="53268" y="4768"/>
                      </a:lnTo>
                      <a:lnTo>
                        <a:pt x="53289" y="4498"/>
                      </a:lnTo>
                      <a:lnTo>
                        <a:pt x="53310" y="3939"/>
                      </a:lnTo>
                      <a:lnTo>
                        <a:pt x="53414" y="3338"/>
                      </a:lnTo>
                      <a:lnTo>
                        <a:pt x="53434" y="3048"/>
                      </a:lnTo>
                      <a:lnTo>
                        <a:pt x="53455" y="2757"/>
                      </a:lnTo>
                      <a:lnTo>
                        <a:pt x="53455" y="2467"/>
                      </a:lnTo>
                      <a:lnTo>
                        <a:pt x="53455" y="2198"/>
                      </a:lnTo>
                      <a:lnTo>
                        <a:pt x="53414" y="1928"/>
                      </a:lnTo>
                      <a:lnTo>
                        <a:pt x="53372" y="1700"/>
                      </a:lnTo>
                      <a:lnTo>
                        <a:pt x="53310" y="1472"/>
                      </a:lnTo>
                      <a:lnTo>
                        <a:pt x="53227" y="1265"/>
                      </a:lnTo>
                      <a:lnTo>
                        <a:pt x="53123" y="1099"/>
                      </a:lnTo>
                      <a:lnTo>
                        <a:pt x="52999" y="933"/>
                      </a:lnTo>
                      <a:lnTo>
                        <a:pt x="52854" y="830"/>
                      </a:lnTo>
                      <a:lnTo>
                        <a:pt x="52667" y="726"/>
                      </a:lnTo>
                      <a:lnTo>
                        <a:pt x="52460" y="685"/>
                      </a:lnTo>
                      <a:lnTo>
                        <a:pt x="52232" y="664"/>
                      </a:lnTo>
                      <a:lnTo>
                        <a:pt x="51341" y="664"/>
                      </a:lnTo>
                      <a:lnTo>
                        <a:pt x="49703" y="705"/>
                      </a:lnTo>
                      <a:lnTo>
                        <a:pt x="46263" y="747"/>
                      </a:lnTo>
                      <a:lnTo>
                        <a:pt x="44356" y="768"/>
                      </a:lnTo>
                      <a:lnTo>
                        <a:pt x="39920" y="768"/>
                      </a:lnTo>
                      <a:lnTo>
                        <a:pt x="37288" y="726"/>
                      </a:lnTo>
                      <a:lnTo>
                        <a:pt x="36542" y="685"/>
                      </a:lnTo>
                      <a:lnTo>
                        <a:pt x="35733" y="664"/>
                      </a:lnTo>
                      <a:lnTo>
                        <a:pt x="34863" y="643"/>
                      </a:lnTo>
                      <a:lnTo>
                        <a:pt x="36625" y="643"/>
                      </a:lnTo>
                      <a:lnTo>
                        <a:pt x="36873" y="623"/>
                      </a:lnTo>
                      <a:lnTo>
                        <a:pt x="37143" y="643"/>
                      </a:lnTo>
                      <a:lnTo>
                        <a:pt x="37412" y="643"/>
                      </a:lnTo>
                      <a:lnTo>
                        <a:pt x="37661" y="623"/>
                      </a:lnTo>
                      <a:lnTo>
                        <a:pt x="37910" y="623"/>
                      </a:lnTo>
                      <a:lnTo>
                        <a:pt x="38449" y="664"/>
                      </a:lnTo>
                      <a:lnTo>
                        <a:pt x="38988" y="685"/>
                      </a:lnTo>
                      <a:lnTo>
                        <a:pt x="39630" y="705"/>
                      </a:lnTo>
                      <a:lnTo>
                        <a:pt x="40128" y="705"/>
                      </a:lnTo>
                      <a:lnTo>
                        <a:pt x="40625" y="685"/>
                      </a:lnTo>
                      <a:lnTo>
                        <a:pt x="41060" y="664"/>
                      </a:lnTo>
                      <a:lnTo>
                        <a:pt x="41330" y="664"/>
                      </a:lnTo>
                      <a:lnTo>
                        <a:pt x="41889" y="685"/>
                      </a:lnTo>
                      <a:lnTo>
                        <a:pt x="42490" y="685"/>
                      </a:lnTo>
                      <a:lnTo>
                        <a:pt x="43071" y="664"/>
                      </a:lnTo>
                      <a:lnTo>
                        <a:pt x="43589" y="643"/>
                      </a:lnTo>
                      <a:lnTo>
                        <a:pt x="44128" y="643"/>
                      </a:lnTo>
                      <a:lnTo>
                        <a:pt x="44439" y="623"/>
                      </a:lnTo>
                      <a:lnTo>
                        <a:pt x="45268" y="623"/>
                      </a:lnTo>
                      <a:lnTo>
                        <a:pt x="45537" y="643"/>
                      </a:lnTo>
                      <a:lnTo>
                        <a:pt x="50988" y="643"/>
                      </a:lnTo>
                      <a:lnTo>
                        <a:pt x="51610" y="623"/>
                      </a:lnTo>
                      <a:lnTo>
                        <a:pt x="52253" y="602"/>
                      </a:lnTo>
                      <a:lnTo>
                        <a:pt x="53082" y="581"/>
                      </a:lnTo>
                      <a:lnTo>
                        <a:pt x="53227" y="560"/>
                      </a:lnTo>
                      <a:lnTo>
                        <a:pt x="53268" y="560"/>
                      </a:lnTo>
                      <a:lnTo>
                        <a:pt x="53289" y="540"/>
                      </a:lnTo>
                      <a:lnTo>
                        <a:pt x="53268" y="519"/>
                      </a:lnTo>
                      <a:lnTo>
                        <a:pt x="53227" y="519"/>
                      </a:lnTo>
                      <a:lnTo>
                        <a:pt x="53082" y="498"/>
                      </a:lnTo>
                      <a:lnTo>
                        <a:pt x="52688" y="498"/>
                      </a:lnTo>
                      <a:lnTo>
                        <a:pt x="52087" y="457"/>
                      </a:lnTo>
                      <a:lnTo>
                        <a:pt x="51672" y="457"/>
                      </a:lnTo>
                      <a:lnTo>
                        <a:pt x="51258" y="477"/>
                      </a:lnTo>
                      <a:lnTo>
                        <a:pt x="50387" y="457"/>
                      </a:lnTo>
                      <a:lnTo>
                        <a:pt x="49538" y="436"/>
                      </a:lnTo>
                      <a:lnTo>
                        <a:pt x="48957" y="415"/>
                      </a:lnTo>
                      <a:lnTo>
                        <a:pt x="48398" y="395"/>
                      </a:lnTo>
                      <a:lnTo>
                        <a:pt x="47175" y="374"/>
                      </a:lnTo>
                      <a:lnTo>
                        <a:pt x="46035" y="353"/>
                      </a:lnTo>
                      <a:lnTo>
                        <a:pt x="45910" y="353"/>
                      </a:lnTo>
                      <a:lnTo>
                        <a:pt x="45413" y="374"/>
                      </a:lnTo>
                      <a:lnTo>
                        <a:pt x="45247" y="395"/>
                      </a:lnTo>
                      <a:lnTo>
                        <a:pt x="44957" y="415"/>
                      </a:lnTo>
                      <a:lnTo>
                        <a:pt x="44750" y="415"/>
                      </a:lnTo>
                      <a:lnTo>
                        <a:pt x="44542" y="395"/>
                      </a:lnTo>
                      <a:lnTo>
                        <a:pt x="44066" y="374"/>
                      </a:lnTo>
                      <a:lnTo>
                        <a:pt x="42781" y="374"/>
                      </a:lnTo>
                      <a:lnTo>
                        <a:pt x="42511" y="395"/>
                      </a:lnTo>
                      <a:lnTo>
                        <a:pt x="41744" y="332"/>
                      </a:lnTo>
                      <a:lnTo>
                        <a:pt x="40625" y="270"/>
                      </a:lnTo>
                      <a:lnTo>
                        <a:pt x="39817" y="208"/>
                      </a:lnTo>
                      <a:lnTo>
                        <a:pt x="39402" y="208"/>
                      </a:lnTo>
                      <a:lnTo>
                        <a:pt x="39008" y="229"/>
                      </a:lnTo>
                      <a:lnTo>
                        <a:pt x="38718" y="270"/>
                      </a:lnTo>
                      <a:lnTo>
                        <a:pt x="38469" y="270"/>
                      </a:lnTo>
                      <a:lnTo>
                        <a:pt x="38138" y="249"/>
                      </a:lnTo>
                      <a:lnTo>
                        <a:pt x="37951" y="270"/>
                      </a:lnTo>
                      <a:lnTo>
                        <a:pt x="37557" y="270"/>
                      </a:lnTo>
                      <a:lnTo>
                        <a:pt x="37350" y="249"/>
                      </a:lnTo>
                      <a:lnTo>
                        <a:pt x="37164" y="229"/>
                      </a:lnTo>
                      <a:lnTo>
                        <a:pt x="36956" y="208"/>
                      </a:lnTo>
                      <a:lnTo>
                        <a:pt x="35796" y="208"/>
                      </a:lnTo>
                      <a:lnTo>
                        <a:pt x="35298" y="167"/>
                      </a:lnTo>
                      <a:lnTo>
                        <a:pt x="34531" y="125"/>
                      </a:lnTo>
                      <a:lnTo>
                        <a:pt x="33578" y="104"/>
                      </a:lnTo>
                      <a:lnTo>
                        <a:pt x="32977" y="63"/>
                      </a:lnTo>
                      <a:lnTo>
                        <a:pt x="32583" y="21"/>
                      </a:lnTo>
                      <a:lnTo>
                        <a:pt x="32189" y="21"/>
                      </a:lnTo>
                      <a:lnTo>
                        <a:pt x="31588" y="1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Rectangle 9">
                  <a:extLst>
                    <a:ext uri="{FF2B5EF4-FFF2-40B4-BE49-F238E27FC236}">
                      <a16:creationId xmlns:a16="http://schemas.microsoft.com/office/drawing/2014/main" id="{A83152F0-6BA6-ECB8-C309-6FDB67C6B6EB}"/>
                    </a:ext>
                  </a:extLst>
                </p:cNvPr>
                <p:cNvSpPr/>
                <p:nvPr/>
              </p:nvSpPr>
              <p:spPr>
                <a:xfrm>
                  <a:off x="1423851" y="924621"/>
                  <a:ext cx="9431383" cy="1027343"/>
                </a:xfrm>
                <a:custGeom>
                  <a:avLst/>
                  <a:gdLst>
                    <a:gd name="connsiteX0" fmla="*/ 0 w 9431383"/>
                    <a:gd name="connsiteY0" fmla="*/ 0 h 1027343"/>
                    <a:gd name="connsiteX1" fmla="*/ 400834 w 9431383"/>
                    <a:gd name="connsiteY1" fmla="*/ 0 h 1027343"/>
                    <a:gd name="connsiteX2" fmla="*/ 1084609 w 9431383"/>
                    <a:gd name="connsiteY2" fmla="*/ 0 h 1027343"/>
                    <a:gd name="connsiteX3" fmla="*/ 1862698 w 9431383"/>
                    <a:gd name="connsiteY3" fmla="*/ 0 h 1027343"/>
                    <a:gd name="connsiteX4" fmla="*/ 2640787 w 9431383"/>
                    <a:gd name="connsiteY4" fmla="*/ 0 h 1027343"/>
                    <a:gd name="connsiteX5" fmla="*/ 3324563 w 9431383"/>
                    <a:gd name="connsiteY5" fmla="*/ 0 h 1027343"/>
                    <a:gd name="connsiteX6" fmla="*/ 3914024 w 9431383"/>
                    <a:gd name="connsiteY6" fmla="*/ 0 h 1027343"/>
                    <a:gd name="connsiteX7" fmla="*/ 4692113 w 9431383"/>
                    <a:gd name="connsiteY7" fmla="*/ 0 h 1027343"/>
                    <a:gd name="connsiteX8" fmla="*/ 5092947 w 9431383"/>
                    <a:gd name="connsiteY8" fmla="*/ 0 h 1027343"/>
                    <a:gd name="connsiteX9" fmla="*/ 5588094 w 9431383"/>
                    <a:gd name="connsiteY9" fmla="*/ 0 h 1027343"/>
                    <a:gd name="connsiteX10" fmla="*/ 6083242 w 9431383"/>
                    <a:gd name="connsiteY10" fmla="*/ 0 h 1027343"/>
                    <a:gd name="connsiteX11" fmla="*/ 6484076 w 9431383"/>
                    <a:gd name="connsiteY11" fmla="*/ 0 h 1027343"/>
                    <a:gd name="connsiteX12" fmla="*/ 7073537 w 9431383"/>
                    <a:gd name="connsiteY12" fmla="*/ 0 h 1027343"/>
                    <a:gd name="connsiteX13" fmla="*/ 7474371 w 9431383"/>
                    <a:gd name="connsiteY13" fmla="*/ 0 h 1027343"/>
                    <a:gd name="connsiteX14" fmla="*/ 8063832 w 9431383"/>
                    <a:gd name="connsiteY14" fmla="*/ 0 h 1027343"/>
                    <a:gd name="connsiteX15" fmla="*/ 8747608 w 9431383"/>
                    <a:gd name="connsiteY15" fmla="*/ 0 h 1027343"/>
                    <a:gd name="connsiteX16" fmla="*/ 9431383 w 9431383"/>
                    <a:gd name="connsiteY16" fmla="*/ 0 h 1027343"/>
                    <a:gd name="connsiteX17" fmla="*/ 9431383 w 9431383"/>
                    <a:gd name="connsiteY17" fmla="*/ 513672 h 1027343"/>
                    <a:gd name="connsiteX18" fmla="*/ 9431383 w 9431383"/>
                    <a:gd name="connsiteY18" fmla="*/ 1027343 h 1027343"/>
                    <a:gd name="connsiteX19" fmla="*/ 9030549 w 9431383"/>
                    <a:gd name="connsiteY19" fmla="*/ 1027343 h 1027343"/>
                    <a:gd name="connsiteX20" fmla="*/ 8441088 w 9431383"/>
                    <a:gd name="connsiteY20" fmla="*/ 1027343 h 1027343"/>
                    <a:gd name="connsiteX21" fmla="*/ 8134568 w 9431383"/>
                    <a:gd name="connsiteY21" fmla="*/ 1027343 h 1027343"/>
                    <a:gd name="connsiteX22" fmla="*/ 7450793 w 9431383"/>
                    <a:gd name="connsiteY22" fmla="*/ 1027343 h 1027343"/>
                    <a:gd name="connsiteX23" fmla="*/ 6955645 w 9431383"/>
                    <a:gd name="connsiteY23" fmla="*/ 1027343 h 1027343"/>
                    <a:gd name="connsiteX24" fmla="*/ 6366184 w 9431383"/>
                    <a:gd name="connsiteY24" fmla="*/ 1027343 h 1027343"/>
                    <a:gd name="connsiteX25" fmla="*/ 5682408 w 9431383"/>
                    <a:gd name="connsiteY25" fmla="*/ 1027343 h 1027343"/>
                    <a:gd name="connsiteX26" fmla="*/ 5375888 w 9431383"/>
                    <a:gd name="connsiteY26" fmla="*/ 1027343 h 1027343"/>
                    <a:gd name="connsiteX27" fmla="*/ 4786427 w 9431383"/>
                    <a:gd name="connsiteY27" fmla="*/ 1027343 h 1027343"/>
                    <a:gd name="connsiteX28" fmla="*/ 4102652 w 9431383"/>
                    <a:gd name="connsiteY28" fmla="*/ 1027343 h 1027343"/>
                    <a:gd name="connsiteX29" fmla="*/ 3418876 w 9431383"/>
                    <a:gd name="connsiteY29" fmla="*/ 1027343 h 1027343"/>
                    <a:gd name="connsiteX30" fmla="*/ 3018043 w 9431383"/>
                    <a:gd name="connsiteY30" fmla="*/ 1027343 h 1027343"/>
                    <a:gd name="connsiteX31" fmla="*/ 2522895 w 9431383"/>
                    <a:gd name="connsiteY31" fmla="*/ 1027343 h 1027343"/>
                    <a:gd name="connsiteX32" fmla="*/ 1933434 w 9431383"/>
                    <a:gd name="connsiteY32" fmla="*/ 1027343 h 1027343"/>
                    <a:gd name="connsiteX33" fmla="*/ 1532600 w 9431383"/>
                    <a:gd name="connsiteY33" fmla="*/ 1027343 h 1027343"/>
                    <a:gd name="connsiteX34" fmla="*/ 943138 w 9431383"/>
                    <a:gd name="connsiteY34" fmla="*/ 1027343 h 1027343"/>
                    <a:gd name="connsiteX35" fmla="*/ 0 w 9431383"/>
                    <a:gd name="connsiteY35" fmla="*/ 1027343 h 1027343"/>
                    <a:gd name="connsiteX36" fmla="*/ 0 w 9431383"/>
                    <a:gd name="connsiteY36" fmla="*/ 503398 h 1027343"/>
                    <a:gd name="connsiteX37" fmla="*/ 0 w 9431383"/>
                    <a:gd name="connsiteY37" fmla="*/ 0 h 1027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431383" h="1027343" extrusionOk="0">
                      <a:moveTo>
                        <a:pt x="0" y="0"/>
                      </a:moveTo>
                      <a:cubicBezTo>
                        <a:pt x="98200" y="-24862"/>
                        <a:pt x="258958" y="10585"/>
                        <a:pt x="400834" y="0"/>
                      </a:cubicBezTo>
                      <a:cubicBezTo>
                        <a:pt x="542710" y="-10585"/>
                        <a:pt x="803931" y="32437"/>
                        <a:pt x="1084609" y="0"/>
                      </a:cubicBezTo>
                      <a:cubicBezTo>
                        <a:pt x="1365288" y="-32437"/>
                        <a:pt x="1555187" y="33526"/>
                        <a:pt x="1862698" y="0"/>
                      </a:cubicBezTo>
                      <a:cubicBezTo>
                        <a:pt x="2170209" y="-33526"/>
                        <a:pt x="2474418" y="53188"/>
                        <a:pt x="2640787" y="0"/>
                      </a:cubicBezTo>
                      <a:cubicBezTo>
                        <a:pt x="2807156" y="-53188"/>
                        <a:pt x="3060544" y="40950"/>
                        <a:pt x="3324563" y="0"/>
                      </a:cubicBezTo>
                      <a:cubicBezTo>
                        <a:pt x="3588582" y="-40950"/>
                        <a:pt x="3681619" y="36448"/>
                        <a:pt x="3914024" y="0"/>
                      </a:cubicBezTo>
                      <a:cubicBezTo>
                        <a:pt x="4146429" y="-36448"/>
                        <a:pt x="4468150" y="55376"/>
                        <a:pt x="4692113" y="0"/>
                      </a:cubicBezTo>
                      <a:cubicBezTo>
                        <a:pt x="4916076" y="-55376"/>
                        <a:pt x="5003584" y="20123"/>
                        <a:pt x="5092947" y="0"/>
                      </a:cubicBezTo>
                      <a:cubicBezTo>
                        <a:pt x="5182310" y="-20123"/>
                        <a:pt x="5465170" y="38251"/>
                        <a:pt x="5588094" y="0"/>
                      </a:cubicBezTo>
                      <a:cubicBezTo>
                        <a:pt x="5711018" y="-38251"/>
                        <a:pt x="5855881" y="25731"/>
                        <a:pt x="6083242" y="0"/>
                      </a:cubicBezTo>
                      <a:cubicBezTo>
                        <a:pt x="6310603" y="-25731"/>
                        <a:pt x="6320825" y="46830"/>
                        <a:pt x="6484076" y="0"/>
                      </a:cubicBezTo>
                      <a:cubicBezTo>
                        <a:pt x="6647327" y="-46830"/>
                        <a:pt x="6859921" y="13738"/>
                        <a:pt x="7073537" y="0"/>
                      </a:cubicBezTo>
                      <a:cubicBezTo>
                        <a:pt x="7287153" y="-13738"/>
                        <a:pt x="7390442" y="31383"/>
                        <a:pt x="7474371" y="0"/>
                      </a:cubicBezTo>
                      <a:cubicBezTo>
                        <a:pt x="7558300" y="-31383"/>
                        <a:pt x="7933396" y="1000"/>
                        <a:pt x="8063832" y="0"/>
                      </a:cubicBezTo>
                      <a:cubicBezTo>
                        <a:pt x="8194268" y="-1000"/>
                        <a:pt x="8524917" y="78061"/>
                        <a:pt x="8747608" y="0"/>
                      </a:cubicBezTo>
                      <a:cubicBezTo>
                        <a:pt x="8970299" y="-78061"/>
                        <a:pt x="9128560" y="54792"/>
                        <a:pt x="9431383" y="0"/>
                      </a:cubicBezTo>
                      <a:cubicBezTo>
                        <a:pt x="9447734" y="115987"/>
                        <a:pt x="9399058" y="338747"/>
                        <a:pt x="9431383" y="513672"/>
                      </a:cubicBezTo>
                      <a:cubicBezTo>
                        <a:pt x="9463708" y="688597"/>
                        <a:pt x="9384122" y="823919"/>
                        <a:pt x="9431383" y="1027343"/>
                      </a:cubicBezTo>
                      <a:cubicBezTo>
                        <a:pt x="9279329" y="1067369"/>
                        <a:pt x="9152359" y="1012354"/>
                        <a:pt x="9030549" y="1027343"/>
                      </a:cubicBezTo>
                      <a:cubicBezTo>
                        <a:pt x="8908739" y="1042332"/>
                        <a:pt x="8560550" y="986200"/>
                        <a:pt x="8441088" y="1027343"/>
                      </a:cubicBezTo>
                      <a:cubicBezTo>
                        <a:pt x="8321626" y="1068486"/>
                        <a:pt x="8203901" y="1013280"/>
                        <a:pt x="8134568" y="1027343"/>
                      </a:cubicBezTo>
                      <a:cubicBezTo>
                        <a:pt x="8065235" y="1041406"/>
                        <a:pt x="7696588" y="946890"/>
                        <a:pt x="7450793" y="1027343"/>
                      </a:cubicBezTo>
                      <a:cubicBezTo>
                        <a:pt x="7204998" y="1107796"/>
                        <a:pt x="7107931" y="987418"/>
                        <a:pt x="6955645" y="1027343"/>
                      </a:cubicBezTo>
                      <a:cubicBezTo>
                        <a:pt x="6803359" y="1067268"/>
                        <a:pt x="6495098" y="965525"/>
                        <a:pt x="6366184" y="1027343"/>
                      </a:cubicBezTo>
                      <a:cubicBezTo>
                        <a:pt x="6237270" y="1089161"/>
                        <a:pt x="5838916" y="1016549"/>
                        <a:pt x="5682408" y="1027343"/>
                      </a:cubicBezTo>
                      <a:cubicBezTo>
                        <a:pt x="5525900" y="1038137"/>
                        <a:pt x="5439230" y="1020778"/>
                        <a:pt x="5375888" y="1027343"/>
                      </a:cubicBezTo>
                      <a:cubicBezTo>
                        <a:pt x="5312546" y="1033908"/>
                        <a:pt x="5062570" y="975153"/>
                        <a:pt x="4786427" y="1027343"/>
                      </a:cubicBezTo>
                      <a:cubicBezTo>
                        <a:pt x="4510284" y="1079533"/>
                        <a:pt x="4371263" y="1013933"/>
                        <a:pt x="4102652" y="1027343"/>
                      </a:cubicBezTo>
                      <a:cubicBezTo>
                        <a:pt x="3834041" y="1040753"/>
                        <a:pt x="3560978" y="1018202"/>
                        <a:pt x="3418876" y="1027343"/>
                      </a:cubicBezTo>
                      <a:cubicBezTo>
                        <a:pt x="3276774" y="1036484"/>
                        <a:pt x="3177952" y="997927"/>
                        <a:pt x="3018043" y="1027343"/>
                      </a:cubicBezTo>
                      <a:cubicBezTo>
                        <a:pt x="2858134" y="1056759"/>
                        <a:pt x="2652565" y="1017298"/>
                        <a:pt x="2522895" y="1027343"/>
                      </a:cubicBezTo>
                      <a:cubicBezTo>
                        <a:pt x="2393225" y="1037388"/>
                        <a:pt x="2060662" y="977588"/>
                        <a:pt x="1933434" y="1027343"/>
                      </a:cubicBezTo>
                      <a:cubicBezTo>
                        <a:pt x="1806206" y="1077098"/>
                        <a:pt x="1670504" y="982729"/>
                        <a:pt x="1532600" y="1027343"/>
                      </a:cubicBezTo>
                      <a:cubicBezTo>
                        <a:pt x="1394696" y="1071957"/>
                        <a:pt x="1214194" y="1015224"/>
                        <a:pt x="943138" y="1027343"/>
                      </a:cubicBezTo>
                      <a:cubicBezTo>
                        <a:pt x="672082" y="1039462"/>
                        <a:pt x="265410" y="985652"/>
                        <a:pt x="0" y="1027343"/>
                      </a:cubicBezTo>
                      <a:cubicBezTo>
                        <a:pt x="-17153" y="919062"/>
                        <a:pt x="62514" y="646842"/>
                        <a:pt x="0" y="503398"/>
                      </a:cubicBezTo>
                      <a:cubicBezTo>
                        <a:pt x="-62514" y="359955"/>
                        <a:pt x="14806" y="184144"/>
                        <a:pt x="0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CA3659"/>
                  </a:solidFill>
                  <a:prstDash val="lgDash"/>
                  <a:extLst>
                    <a:ext uri="{C807C97D-BFC1-408E-A445-0C87EB9F89A2}">
                      <ask:lineSketchStyleProps xmlns:ask="http://schemas.microsoft.com/office/drawing/2018/sketchyshapes" sd="17092603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>
                    <a:buClr>
                      <a:srgbClr val="000000"/>
                    </a:buClr>
                  </a:pPr>
                  <a:endParaRPr lang="en-US" sz="1867" kern="0">
                    <a:solidFill>
                      <a:srgbClr val="FFFFFF"/>
                    </a:solidFill>
                    <a:latin typeface="Arial"/>
                    <a:sym typeface="Arial"/>
                  </a:endParaRPr>
                </a:p>
              </p:txBody>
            </p:sp>
          </p:grp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875" r="97500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414" y="595689"/>
                <a:ext cx="1946462" cy="1946462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458108" y="1014251"/>
              <a:ext cx="83971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Thầy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cô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điền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câu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hỏi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ở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đây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835925" y="2133975"/>
            <a:ext cx="3691085" cy="2113132"/>
            <a:chOff x="6835925" y="2133975"/>
            <a:chExt cx="3691085" cy="21131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7D4964-BDD4-444B-E0A8-4FA6A0A6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5925" y="2133975"/>
              <a:ext cx="3691085" cy="2113132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511605" y="3188368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đúng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875" r="975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063" y="2775959"/>
            <a:ext cx="1667311" cy="1667311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1188625" y="2250696"/>
            <a:ext cx="4096951" cy="2027042"/>
            <a:chOff x="1188625" y="2250696"/>
            <a:chExt cx="4096951" cy="20270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66BA49-06FC-1774-8FF7-9A539EEBC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8625" y="2250696"/>
              <a:ext cx="4096951" cy="202704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242910" y="3228664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sp>
        <p:nvSpPr>
          <p:cNvPr id="29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4739051" y="2798570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188626" y="4184045"/>
            <a:ext cx="4096950" cy="2243750"/>
            <a:chOff x="1188626" y="4184045"/>
            <a:chExt cx="4096950" cy="22437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628EF2-C24A-C9D9-F0E3-78DF98EA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8626" y="4184045"/>
              <a:ext cx="4096950" cy="22437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164095" y="5401552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sp>
        <p:nvSpPr>
          <p:cNvPr id="30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4739051" y="4954382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835925" y="4153414"/>
            <a:ext cx="3691084" cy="2274381"/>
            <a:chOff x="6835925" y="4153414"/>
            <a:chExt cx="3691084" cy="22743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8D305E-420B-E555-42F3-65F444E6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35925" y="4153414"/>
              <a:ext cx="3691084" cy="227438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396932" y="5401551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sp>
        <p:nvSpPr>
          <p:cNvPr id="31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9805573" y="4954381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pic>
        <p:nvPicPr>
          <p:cNvPr id="42" name="Picture 41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415" y="5685996"/>
            <a:ext cx="1115945" cy="8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6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289" y="418011"/>
            <a:ext cx="11275423" cy="619179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83000" y="343813"/>
            <a:ext cx="10729582" cy="2188958"/>
            <a:chOff x="683000" y="343813"/>
            <a:chExt cx="10729582" cy="2188958"/>
          </a:xfrm>
        </p:grpSpPr>
        <p:grpSp>
          <p:nvGrpSpPr>
            <p:cNvPr id="11" name="Group 10"/>
            <p:cNvGrpSpPr/>
            <p:nvPr/>
          </p:nvGrpSpPr>
          <p:grpSpPr>
            <a:xfrm>
              <a:off x="683000" y="343813"/>
              <a:ext cx="10729582" cy="2188958"/>
              <a:chOff x="683000" y="343813"/>
              <a:chExt cx="10729582" cy="2188958"/>
            </a:xfrm>
          </p:grpSpPr>
          <p:grpSp>
            <p:nvGrpSpPr>
              <p:cNvPr id="2" name="Group 1"/>
              <p:cNvGrpSpPr/>
              <p:nvPr/>
            </p:nvGrpSpPr>
            <p:grpSpPr>
              <a:xfrm>
                <a:off x="779418" y="810660"/>
                <a:ext cx="10633164" cy="1258025"/>
                <a:chOff x="779418" y="810660"/>
                <a:chExt cx="10633164" cy="1258025"/>
              </a:xfrm>
            </p:grpSpPr>
            <p:sp>
              <p:nvSpPr>
                <p:cNvPr id="4" name="Google Shape;2105;p47">
                  <a:extLst>
                    <a:ext uri="{FF2B5EF4-FFF2-40B4-BE49-F238E27FC236}">
                      <a16:creationId xmlns:a16="http://schemas.microsoft.com/office/drawing/2014/main" id="{C01AFE9B-2052-3CA4-1218-4433998ED708}"/>
                    </a:ext>
                  </a:extLst>
                </p:cNvPr>
                <p:cNvSpPr/>
                <p:nvPr/>
              </p:nvSpPr>
              <p:spPr>
                <a:xfrm>
                  <a:off x="779418" y="810660"/>
                  <a:ext cx="10633164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30" h="54969" extrusionOk="0">
                      <a:moveTo>
                        <a:pt x="16727" y="519"/>
                      </a:moveTo>
                      <a:lnTo>
                        <a:pt x="18344" y="540"/>
                      </a:lnTo>
                      <a:lnTo>
                        <a:pt x="17452" y="560"/>
                      </a:lnTo>
                      <a:lnTo>
                        <a:pt x="15856" y="560"/>
                      </a:lnTo>
                      <a:lnTo>
                        <a:pt x="16727" y="519"/>
                      </a:lnTo>
                      <a:close/>
                      <a:moveTo>
                        <a:pt x="1430" y="12810"/>
                      </a:moveTo>
                      <a:lnTo>
                        <a:pt x="1430" y="13432"/>
                      </a:lnTo>
                      <a:lnTo>
                        <a:pt x="1389" y="13225"/>
                      </a:lnTo>
                      <a:lnTo>
                        <a:pt x="1389" y="13142"/>
                      </a:lnTo>
                      <a:lnTo>
                        <a:pt x="1389" y="13038"/>
                      </a:lnTo>
                      <a:lnTo>
                        <a:pt x="1430" y="12810"/>
                      </a:lnTo>
                      <a:close/>
                      <a:moveTo>
                        <a:pt x="1430" y="13556"/>
                      </a:moveTo>
                      <a:lnTo>
                        <a:pt x="1410" y="13971"/>
                      </a:lnTo>
                      <a:lnTo>
                        <a:pt x="1410" y="13888"/>
                      </a:lnTo>
                      <a:lnTo>
                        <a:pt x="1430" y="13556"/>
                      </a:lnTo>
                      <a:close/>
                      <a:moveTo>
                        <a:pt x="30966" y="1"/>
                      </a:moveTo>
                      <a:lnTo>
                        <a:pt x="30303" y="21"/>
                      </a:lnTo>
                      <a:lnTo>
                        <a:pt x="29640" y="63"/>
                      </a:lnTo>
                      <a:lnTo>
                        <a:pt x="29246" y="84"/>
                      </a:lnTo>
                      <a:lnTo>
                        <a:pt x="28355" y="42"/>
                      </a:lnTo>
                      <a:lnTo>
                        <a:pt x="27816" y="21"/>
                      </a:lnTo>
                      <a:lnTo>
                        <a:pt x="26634" y="21"/>
                      </a:lnTo>
                      <a:lnTo>
                        <a:pt x="26013" y="63"/>
                      </a:lnTo>
                      <a:lnTo>
                        <a:pt x="25577" y="104"/>
                      </a:lnTo>
                      <a:lnTo>
                        <a:pt x="25163" y="146"/>
                      </a:lnTo>
                      <a:lnTo>
                        <a:pt x="24976" y="187"/>
                      </a:lnTo>
                      <a:lnTo>
                        <a:pt x="24396" y="229"/>
                      </a:lnTo>
                      <a:lnTo>
                        <a:pt x="23940" y="249"/>
                      </a:lnTo>
                      <a:lnTo>
                        <a:pt x="23214" y="270"/>
                      </a:lnTo>
                      <a:lnTo>
                        <a:pt x="22344" y="249"/>
                      </a:lnTo>
                      <a:lnTo>
                        <a:pt x="21618" y="249"/>
                      </a:lnTo>
                      <a:lnTo>
                        <a:pt x="20872" y="270"/>
                      </a:lnTo>
                      <a:lnTo>
                        <a:pt x="20748" y="229"/>
                      </a:lnTo>
                      <a:lnTo>
                        <a:pt x="20582" y="208"/>
                      </a:lnTo>
                      <a:lnTo>
                        <a:pt x="19421" y="167"/>
                      </a:lnTo>
                      <a:lnTo>
                        <a:pt x="18530" y="146"/>
                      </a:lnTo>
                      <a:lnTo>
                        <a:pt x="18136" y="125"/>
                      </a:lnTo>
                      <a:lnTo>
                        <a:pt x="17722" y="125"/>
                      </a:lnTo>
                      <a:lnTo>
                        <a:pt x="16830" y="167"/>
                      </a:lnTo>
                      <a:lnTo>
                        <a:pt x="14530" y="167"/>
                      </a:lnTo>
                      <a:lnTo>
                        <a:pt x="13929" y="146"/>
                      </a:lnTo>
                      <a:lnTo>
                        <a:pt x="13328" y="167"/>
                      </a:lnTo>
                      <a:lnTo>
                        <a:pt x="11980" y="208"/>
                      </a:lnTo>
                      <a:lnTo>
                        <a:pt x="10239" y="249"/>
                      </a:lnTo>
                      <a:lnTo>
                        <a:pt x="8519" y="249"/>
                      </a:lnTo>
                      <a:lnTo>
                        <a:pt x="7752" y="270"/>
                      </a:lnTo>
                      <a:lnTo>
                        <a:pt x="6964" y="291"/>
                      </a:lnTo>
                      <a:lnTo>
                        <a:pt x="5824" y="291"/>
                      </a:lnTo>
                      <a:lnTo>
                        <a:pt x="4664" y="270"/>
                      </a:lnTo>
                      <a:lnTo>
                        <a:pt x="4021" y="291"/>
                      </a:lnTo>
                      <a:lnTo>
                        <a:pt x="3379" y="332"/>
                      </a:lnTo>
                      <a:lnTo>
                        <a:pt x="2322" y="312"/>
                      </a:lnTo>
                      <a:lnTo>
                        <a:pt x="2177" y="332"/>
                      </a:lnTo>
                      <a:lnTo>
                        <a:pt x="2135" y="332"/>
                      </a:lnTo>
                      <a:lnTo>
                        <a:pt x="2114" y="374"/>
                      </a:lnTo>
                      <a:lnTo>
                        <a:pt x="2135" y="395"/>
                      </a:lnTo>
                      <a:lnTo>
                        <a:pt x="2156" y="395"/>
                      </a:lnTo>
                      <a:lnTo>
                        <a:pt x="2322" y="415"/>
                      </a:lnTo>
                      <a:lnTo>
                        <a:pt x="2715" y="415"/>
                      </a:lnTo>
                      <a:lnTo>
                        <a:pt x="3586" y="436"/>
                      </a:lnTo>
                      <a:lnTo>
                        <a:pt x="4456" y="436"/>
                      </a:lnTo>
                      <a:lnTo>
                        <a:pt x="6115" y="457"/>
                      </a:lnTo>
                      <a:lnTo>
                        <a:pt x="6695" y="477"/>
                      </a:lnTo>
                      <a:lnTo>
                        <a:pt x="7255" y="498"/>
                      </a:lnTo>
                      <a:lnTo>
                        <a:pt x="7690" y="498"/>
                      </a:lnTo>
                      <a:lnTo>
                        <a:pt x="7172" y="519"/>
                      </a:lnTo>
                      <a:lnTo>
                        <a:pt x="6156" y="540"/>
                      </a:lnTo>
                      <a:lnTo>
                        <a:pt x="2881" y="540"/>
                      </a:lnTo>
                      <a:lnTo>
                        <a:pt x="2591" y="581"/>
                      </a:lnTo>
                      <a:lnTo>
                        <a:pt x="2322" y="643"/>
                      </a:lnTo>
                      <a:lnTo>
                        <a:pt x="2094" y="705"/>
                      </a:lnTo>
                      <a:lnTo>
                        <a:pt x="1907" y="788"/>
                      </a:lnTo>
                      <a:lnTo>
                        <a:pt x="1721" y="892"/>
                      </a:lnTo>
                      <a:lnTo>
                        <a:pt x="1575" y="1016"/>
                      </a:lnTo>
                      <a:lnTo>
                        <a:pt x="1451" y="1141"/>
                      </a:lnTo>
                      <a:lnTo>
                        <a:pt x="1347" y="1265"/>
                      </a:lnTo>
                      <a:lnTo>
                        <a:pt x="1265" y="1410"/>
                      </a:lnTo>
                      <a:lnTo>
                        <a:pt x="1202" y="1555"/>
                      </a:lnTo>
                      <a:lnTo>
                        <a:pt x="1140" y="1680"/>
                      </a:lnTo>
                      <a:lnTo>
                        <a:pt x="1099" y="1825"/>
                      </a:lnTo>
                      <a:lnTo>
                        <a:pt x="1078" y="1970"/>
                      </a:lnTo>
                      <a:lnTo>
                        <a:pt x="1057" y="2219"/>
                      </a:lnTo>
                      <a:lnTo>
                        <a:pt x="1057" y="2571"/>
                      </a:lnTo>
                      <a:lnTo>
                        <a:pt x="1037" y="2923"/>
                      </a:lnTo>
                      <a:lnTo>
                        <a:pt x="995" y="3607"/>
                      </a:lnTo>
                      <a:lnTo>
                        <a:pt x="912" y="4084"/>
                      </a:lnTo>
                      <a:lnTo>
                        <a:pt x="891" y="4312"/>
                      </a:lnTo>
                      <a:lnTo>
                        <a:pt x="871" y="4540"/>
                      </a:lnTo>
                      <a:lnTo>
                        <a:pt x="829" y="5535"/>
                      </a:lnTo>
                      <a:lnTo>
                        <a:pt x="809" y="6447"/>
                      </a:lnTo>
                      <a:lnTo>
                        <a:pt x="809" y="6530"/>
                      </a:lnTo>
                      <a:lnTo>
                        <a:pt x="809" y="6550"/>
                      </a:lnTo>
                      <a:lnTo>
                        <a:pt x="829" y="6758"/>
                      </a:lnTo>
                      <a:lnTo>
                        <a:pt x="850" y="6944"/>
                      </a:lnTo>
                      <a:lnTo>
                        <a:pt x="891" y="7089"/>
                      </a:lnTo>
                      <a:lnTo>
                        <a:pt x="912" y="7317"/>
                      </a:lnTo>
                      <a:lnTo>
                        <a:pt x="912" y="7483"/>
                      </a:lnTo>
                      <a:lnTo>
                        <a:pt x="891" y="7670"/>
                      </a:lnTo>
                      <a:lnTo>
                        <a:pt x="829" y="8043"/>
                      </a:lnTo>
                      <a:lnTo>
                        <a:pt x="809" y="8229"/>
                      </a:lnTo>
                      <a:lnTo>
                        <a:pt x="809" y="8416"/>
                      </a:lnTo>
                      <a:lnTo>
                        <a:pt x="850" y="9100"/>
                      </a:lnTo>
                      <a:lnTo>
                        <a:pt x="850" y="9307"/>
                      </a:lnTo>
                      <a:lnTo>
                        <a:pt x="726" y="9929"/>
                      </a:lnTo>
                      <a:lnTo>
                        <a:pt x="581" y="10841"/>
                      </a:lnTo>
                      <a:lnTo>
                        <a:pt x="518" y="11152"/>
                      </a:lnTo>
                      <a:lnTo>
                        <a:pt x="456" y="11483"/>
                      </a:lnTo>
                      <a:lnTo>
                        <a:pt x="456" y="11649"/>
                      </a:lnTo>
                      <a:lnTo>
                        <a:pt x="456" y="11815"/>
                      </a:lnTo>
                      <a:lnTo>
                        <a:pt x="477" y="11981"/>
                      </a:lnTo>
                      <a:lnTo>
                        <a:pt x="518" y="12147"/>
                      </a:lnTo>
                      <a:lnTo>
                        <a:pt x="581" y="12375"/>
                      </a:lnTo>
                      <a:lnTo>
                        <a:pt x="601" y="12582"/>
                      </a:lnTo>
                      <a:lnTo>
                        <a:pt x="581" y="12706"/>
                      </a:lnTo>
                      <a:lnTo>
                        <a:pt x="560" y="12851"/>
                      </a:lnTo>
                      <a:lnTo>
                        <a:pt x="581" y="12997"/>
                      </a:lnTo>
                      <a:lnTo>
                        <a:pt x="601" y="13162"/>
                      </a:lnTo>
                      <a:lnTo>
                        <a:pt x="601" y="13328"/>
                      </a:lnTo>
                      <a:lnTo>
                        <a:pt x="601" y="13411"/>
                      </a:lnTo>
                      <a:lnTo>
                        <a:pt x="560" y="13494"/>
                      </a:lnTo>
                      <a:lnTo>
                        <a:pt x="498" y="13639"/>
                      </a:lnTo>
                      <a:lnTo>
                        <a:pt x="456" y="13805"/>
                      </a:lnTo>
                      <a:lnTo>
                        <a:pt x="456" y="14095"/>
                      </a:lnTo>
                      <a:lnTo>
                        <a:pt x="477" y="14385"/>
                      </a:lnTo>
                      <a:lnTo>
                        <a:pt x="435" y="14758"/>
                      </a:lnTo>
                      <a:lnTo>
                        <a:pt x="353" y="15152"/>
                      </a:lnTo>
                      <a:lnTo>
                        <a:pt x="311" y="15442"/>
                      </a:lnTo>
                      <a:lnTo>
                        <a:pt x="290" y="15774"/>
                      </a:lnTo>
                      <a:lnTo>
                        <a:pt x="228" y="16541"/>
                      </a:lnTo>
                      <a:lnTo>
                        <a:pt x="125" y="17018"/>
                      </a:lnTo>
                      <a:lnTo>
                        <a:pt x="42" y="17349"/>
                      </a:lnTo>
                      <a:lnTo>
                        <a:pt x="21" y="17660"/>
                      </a:lnTo>
                      <a:lnTo>
                        <a:pt x="0" y="18158"/>
                      </a:lnTo>
                      <a:lnTo>
                        <a:pt x="0" y="18655"/>
                      </a:lnTo>
                      <a:lnTo>
                        <a:pt x="21" y="19194"/>
                      </a:lnTo>
                      <a:lnTo>
                        <a:pt x="62" y="19463"/>
                      </a:lnTo>
                      <a:lnTo>
                        <a:pt x="104" y="19733"/>
                      </a:lnTo>
                      <a:lnTo>
                        <a:pt x="166" y="20044"/>
                      </a:lnTo>
                      <a:lnTo>
                        <a:pt x="104" y="20417"/>
                      </a:lnTo>
                      <a:lnTo>
                        <a:pt x="62" y="20769"/>
                      </a:lnTo>
                      <a:lnTo>
                        <a:pt x="21" y="21204"/>
                      </a:lnTo>
                      <a:lnTo>
                        <a:pt x="21" y="21660"/>
                      </a:lnTo>
                      <a:lnTo>
                        <a:pt x="21" y="21909"/>
                      </a:lnTo>
                      <a:lnTo>
                        <a:pt x="42" y="22158"/>
                      </a:lnTo>
                      <a:lnTo>
                        <a:pt x="125" y="22676"/>
                      </a:lnTo>
                      <a:lnTo>
                        <a:pt x="166" y="22863"/>
                      </a:lnTo>
                      <a:lnTo>
                        <a:pt x="207" y="23028"/>
                      </a:lnTo>
                      <a:lnTo>
                        <a:pt x="332" y="23360"/>
                      </a:lnTo>
                      <a:lnTo>
                        <a:pt x="415" y="23505"/>
                      </a:lnTo>
                      <a:lnTo>
                        <a:pt x="498" y="23982"/>
                      </a:lnTo>
                      <a:lnTo>
                        <a:pt x="539" y="24355"/>
                      </a:lnTo>
                      <a:lnTo>
                        <a:pt x="581" y="24935"/>
                      </a:lnTo>
                      <a:lnTo>
                        <a:pt x="581" y="25288"/>
                      </a:lnTo>
                      <a:lnTo>
                        <a:pt x="560" y="25640"/>
                      </a:lnTo>
                      <a:lnTo>
                        <a:pt x="560" y="25951"/>
                      </a:lnTo>
                      <a:lnTo>
                        <a:pt x="560" y="26241"/>
                      </a:lnTo>
                      <a:lnTo>
                        <a:pt x="601" y="26842"/>
                      </a:lnTo>
                      <a:lnTo>
                        <a:pt x="518" y="26946"/>
                      </a:lnTo>
                      <a:lnTo>
                        <a:pt x="498" y="27008"/>
                      </a:lnTo>
                      <a:lnTo>
                        <a:pt x="477" y="27070"/>
                      </a:lnTo>
                      <a:lnTo>
                        <a:pt x="415" y="27547"/>
                      </a:lnTo>
                      <a:lnTo>
                        <a:pt x="373" y="28003"/>
                      </a:lnTo>
                      <a:lnTo>
                        <a:pt x="311" y="28728"/>
                      </a:lnTo>
                      <a:lnTo>
                        <a:pt x="290" y="29060"/>
                      </a:lnTo>
                      <a:lnTo>
                        <a:pt x="270" y="29412"/>
                      </a:lnTo>
                      <a:lnTo>
                        <a:pt x="311" y="29765"/>
                      </a:lnTo>
                      <a:lnTo>
                        <a:pt x="353" y="30117"/>
                      </a:lnTo>
                      <a:lnTo>
                        <a:pt x="373" y="30200"/>
                      </a:lnTo>
                      <a:lnTo>
                        <a:pt x="373" y="30262"/>
                      </a:lnTo>
                      <a:lnTo>
                        <a:pt x="373" y="30946"/>
                      </a:lnTo>
                      <a:lnTo>
                        <a:pt x="373" y="31464"/>
                      </a:lnTo>
                      <a:lnTo>
                        <a:pt x="332" y="31982"/>
                      </a:lnTo>
                      <a:lnTo>
                        <a:pt x="332" y="32459"/>
                      </a:lnTo>
                      <a:lnTo>
                        <a:pt x="353" y="32957"/>
                      </a:lnTo>
                      <a:lnTo>
                        <a:pt x="456" y="34055"/>
                      </a:lnTo>
                      <a:lnTo>
                        <a:pt x="518" y="34760"/>
                      </a:lnTo>
                      <a:lnTo>
                        <a:pt x="539" y="35465"/>
                      </a:lnTo>
                      <a:lnTo>
                        <a:pt x="539" y="36024"/>
                      </a:lnTo>
                      <a:lnTo>
                        <a:pt x="539" y="36356"/>
                      </a:lnTo>
                      <a:lnTo>
                        <a:pt x="539" y="36688"/>
                      </a:lnTo>
                      <a:lnTo>
                        <a:pt x="539" y="36853"/>
                      </a:lnTo>
                      <a:lnTo>
                        <a:pt x="560" y="37144"/>
                      </a:lnTo>
                      <a:lnTo>
                        <a:pt x="581" y="37475"/>
                      </a:lnTo>
                      <a:lnTo>
                        <a:pt x="622" y="37828"/>
                      </a:lnTo>
                      <a:lnTo>
                        <a:pt x="643" y="38118"/>
                      </a:lnTo>
                      <a:lnTo>
                        <a:pt x="643" y="38594"/>
                      </a:lnTo>
                      <a:lnTo>
                        <a:pt x="622" y="39050"/>
                      </a:lnTo>
                      <a:lnTo>
                        <a:pt x="601" y="39486"/>
                      </a:lnTo>
                      <a:lnTo>
                        <a:pt x="601" y="39983"/>
                      </a:lnTo>
                      <a:lnTo>
                        <a:pt x="622" y="40232"/>
                      </a:lnTo>
                      <a:lnTo>
                        <a:pt x="663" y="40501"/>
                      </a:lnTo>
                      <a:lnTo>
                        <a:pt x="705" y="40771"/>
                      </a:lnTo>
                      <a:lnTo>
                        <a:pt x="726" y="41019"/>
                      </a:lnTo>
                      <a:lnTo>
                        <a:pt x="726" y="41517"/>
                      </a:lnTo>
                      <a:lnTo>
                        <a:pt x="705" y="41890"/>
                      </a:lnTo>
                      <a:lnTo>
                        <a:pt x="705" y="41952"/>
                      </a:lnTo>
                      <a:lnTo>
                        <a:pt x="726" y="41994"/>
                      </a:lnTo>
                      <a:lnTo>
                        <a:pt x="767" y="42035"/>
                      </a:lnTo>
                      <a:lnTo>
                        <a:pt x="850" y="42035"/>
                      </a:lnTo>
                      <a:lnTo>
                        <a:pt x="891" y="42014"/>
                      </a:lnTo>
                      <a:lnTo>
                        <a:pt x="912" y="41952"/>
                      </a:lnTo>
                      <a:lnTo>
                        <a:pt x="912" y="41890"/>
                      </a:lnTo>
                      <a:lnTo>
                        <a:pt x="912" y="41558"/>
                      </a:lnTo>
                      <a:lnTo>
                        <a:pt x="954" y="41206"/>
                      </a:lnTo>
                      <a:lnTo>
                        <a:pt x="974" y="40854"/>
                      </a:lnTo>
                      <a:lnTo>
                        <a:pt x="995" y="40667"/>
                      </a:lnTo>
                      <a:lnTo>
                        <a:pt x="995" y="40501"/>
                      </a:lnTo>
                      <a:lnTo>
                        <a:pt x="974" y="40149"/>
                      </a:lnTo>
                      <a:lnTo>
                        <a:pt x="974" y="39465"/>
                      </a:lnTo>
                      <a:lnTo>
                        <a:pt x="995" y="38802"/>
                      </a:lnTo>
                      <a:lnTo>
                        <a:pt x="1078" y="38346"/>
                      </a:lnTo>
                      <a:lnTo>
                        <a:pt x="1099" y="38097"/>
                      </a:lnTo>
                      <a:lnTo>
                        <a:pt x="1119" y="37869"/>
                      </a:lnTo>
                      <a:lnTo>
                        <a:pt x="1140" y="36874"/>
                      </a:lnTo>
                      <a:lnTo>
                        <a:pt x="1182" y="35299"/>
                      </a:lnTo>
                      <a:lnTo>
                        <a:pt x="1182" y="35237"/>
                      </a:lnTo>
                      <a:lnTo>
                        <a:pt x="1306" y="34656"/>
                      </a:lnTo>
                      <a:lnTo>
                        <a:pt x="1347" y="34490"/>
                      </a:lnTo>
                      <a:lnTo>
                        <a:pt x="1347" y="34304"/>
                      </a:lnTo>
                      <a:lnTo>
                        <a:pt x="1368" y="33952"/>
                      </a:lnTo>
                      <a:lnTo>
                        <a:pt x="1347" y="33309"/>
                      </a:lnTo>
                      <a:lnTo>
                        <a:pt x="1327" y="32666"/>
                      </a:lnTo>
                      <a:lnTo>
                        <a:pt x="1285" y="31423"/>
                      </a:lnTo>
                      <a:lnTo>
                        <a:pt x="1244" y="30822"/>
                      </a:lnTo>
                      <a:lnTo>
                        <a:pt x="1182" y="30200"/>
                      </a:lnTo>
                      <a:lnTo>
                        <a:pt x="1182" y="29371"/>
                      </a:lnTo>
                      <a:lnTo>
                        <a:pt x="1223" y="28542"/>
                      </a:lnTo>
                      <a:lnTo>
                        <a:pt x="1223" y="28480"/>
                      </a:lnTo>
                      <a:lnTo>
                        <a:pt x="1285" y="29081"/>
                      </a:lnTo>
                      <a:lnTo>
                        <a:pt x="1347" y="29640"/>
                      </a:lnTo>
                      <a:lnTo>
                        <a:pt x="1451" y="30179"/>
                      </a:lnTo>
                      <a:lnTo>
                        <a:pt x="1513" y="30428"/>
                      </a:lnTo>
                      <a:lnTo>
                        <a:pt x="1596" y="30677"/>
                      </a:lnTo>
                      <a:lnTo>
                        <a:pt x="1555" y="31195"/>
                      </a:lnTo>
                      <a:lnTo>
                        <a:pt x="1534" y="31775"/>
                      </a:lnTo>
                      <a:lnTo>
                        <a:pt x="1534" y="32356"/>
                      </a:lnTo>
                      <a:lnTo>
                        <a:pt x="1575" y="32915"/>
                      </a:lnTo>
                      <a:lnTo>
                        <a:pt x="1555" y="33350"/>
                      </a:lnTo>
                      <a:lnTo>
                        <a:pt x="1555" y="33703"/>
                      </a:lnTo>
                      <a:lnTo>
                        <a:pt x="1575" y="33972"/>
                      </a:lnTo>
                      <a:lnTo>
                        <a:pt x="1596" y="34221"/>
                      </a:lnTo>
                      <a:lnTo>
                        <a:pt x="1638" y="34408"/>
                      </a:lnTo>
                      <a:lnTo>
                        <a:pt x="1679" y="34594"/>
                      </a:lnTo>
                      <a:lnTo>
                        <a:pt x="1783" y="34988"/>
                      </a:lnTo>
                      <a:lnTo>
                        <a:pt x="1783" y="35071"/>
                      </a:lnTo>
                      <a:lnTo>
                        <a:pt x="1721" y="35195"/>
                      </a:lnTo>
                      <a:lnTo>
                        <a:pt x="1679" y="35361"/>
                      </a:lnTo>
                      <a:lnTo>
                        <a:pt x="1658" y="35548"/>
                      </a:lnTo>
                      <a:lnTo>
                        <a:pt x="1638" y="35755"/>
                      </a:lnTo>
                      <a:lnTo>
                        <a:pt x="1596" y="36211"/>
                      </a:lnTo>
                      <a:lnTo>
                        <a:pt x="1617" y="36667"/>
                      </a:lnTo>
                      <a:lnTo>
                        <a:pt x="1596" y="37144"/>
                      </a:lnTo>
                      <a:lnTo>
                        <a:pt x="1575" y="37600"/>
                      </a:lnTo>
                      <a:lnTo>
                        <a:pt x="1596" y="38056"/>
                      </a:lnTo>
                      <a:lnTo>
                        <a:pt x="1638" y="38511"/>
                      </a:lnTo>
                      <a:lnTo>
                        <a:pt x="1638" y="38885"/>
                      </a:lnTo>
                      <a:lnTo>
                        <a:pt x="1638" y="39216"/>
                      </a:lnTo>
                      <a:lnTo>
                        <a:pt x="1596" y="39817"/>
                      </a:lnTo>
                      <a:lnTo>
                        <a:pt x="1596" y="40107"/>
                      </a:lnTo>
                      <a:lnTo>
                        <a:pt x="1617" y="40356"/>
                      </a:lnTo>
                      <a:lnTo>
                        <a:pt x="1638" y="40605"/>
                      </a:lnTo>
                      <a:lnTo>
                        <a:pt x="1679" y="40833"/>
                      </a:lnTo>
                      <a:lnTo>
                        <a:pt x="1783" y="41310"/>
                      </a:lnTo>
                      <a:lnTo>
                        <a:pt x="1783" y="41869"/>
                      </a:lnTo>
                      <a:lnTo>
                        <a:pt x="1741" y="42512"/>
                      </a:lnTo>
                      <a:lnTo>
                        <a:pt x="1721" y="43113"/>
                      </a:lnTo>
                      <a:lnTo>
                        <a:pt x="1721" y="43631"/>
                      </a:lnTo>
                      <a:lnTo>
                        <a:pt x="1700" y="44087"/>
                      </a:lnTo>
                      <a:lnTo>
                        <a:pt x="1575" y="44419"/>
                      </a:lnTo>
                      <a:lnTo>
                        <a:pt x="1534" y="44585"/>
                      </a:lnTo>
                      <a:lnTo>
                        <a:pt x="1493" y="44750"/>
                      </a:lnTo>
                      <a:lnTo>
                        <a:pt x="1430" y="45269"/>
                      </a:lnTo>
                      <a:lnTo>
                        <a:pt x="1368" y="46077"/>
                      </a:lnTo>
                      <a:lnTo>
                        <a:pt x="1347" y="46678"/>
                      </a:lnTo>
                      <a:lnTo>
                        <a:pt x="1368" y="47403"/>
                      </a:lnTo>
                      <a:lnTo>
                        <a:pt x="1410" y="48108"/>
                      </a:lnTo>
                      <a:lnTo>
                        <a:pt x="1430" y="48419"/>
                      </a:lnTo>
                      <a:lnTo>
                        <a:pt x="1493" y="48668"/>
                      </a:lnTo>
                      <a:lnTo>
                        <a:pt x="1430" y="49476"/>
                      </a:lnTo>
                      <a:lnTo>
                        <a:pt x="1410" y="50430"/>
                      </a:lnTo>
                      <a:lnTo>
                        <a:pt x="1410" y="51570"/>
                      </a:lnTo>
                      <a:lnTo>
                        <a:pt x="1430" y="52627"/>
                      </a:lnTo>
                      <a:lnTo>
                        <a:pt x="1451" y="53103"/>
                      </a:lnTo>
                      <a:lnTo>
                        <a:pt x="1493" y="53559"/>
                      </a:lnTo>
                      <a:lnTo>
                        <a:pt x="1534" y="53808"/>
                      </a:lnTo>
                      <a:lnTo>
                        <a:pt x="1575" y="54015"/>
                      </a:lnTo>
                      <a:lnTo>
                        <a:pt x="1638" y="54181"/>
                      </a:lnTo>
                      <a:lnTo>
                        <a:pt x="1700" y="54326"/>
                      </a:lnTo>
                      <a:lnTo>
                        <a:pt x="1783" y="54451"/>
                      </a:lnTo>
                      <a:lnTo>
                        <a:pt x="1845" y="54533"/>
                      </a:lnTo>
                      <a:lnTo>
                        <a:pt x="1928" y="54616"/>
                      </a:lnTo>
                      <a:lnTo>
                        <a:pt x="2031" y="54658"/>
                      </a:lnTo>
                      <a:lnTo>
                        <a:pt x="2135" y="54699"/>
                      </a:lnTo>
                      <a:lnTo>
                        <a:pt x="2239" y="54699"/>
                      </a:lnTo>
                      <a:lnTo>
                        <a:pt x="2446" y="54720"/>
                      </a:lnTo>
                      <a:lnTo>
                        <a:pt x="2943" y="54679"/>
                      </a:lnTo>
                      <a:lnTo>
                        <a:pt x="3959" y="54679"/>
                      </a:lnTo>
                      <a:lnTo>
                        <a:pt x="5679" y="54658"/>
                      </a:lnTo>
                      <a:lnTo>
                        <a:pt x="7358" y="54658"/>
                      </a:lnTo>
                      <a:lnTo>
                        <a:pt x="9389" y="54637"/>
                      </a:lnTo>
                      <a:lnTo>
                        <a:pt x="12063" y="54679"/>
                      </a:lnTo>
                      <a:lnTo>
                        <a:pt x="13431" y="54699"/>
                      </a:lnTo>
                      <a:lnTo>
                        <a:pt x="16478" y="54699"/>
                      </a:lnTo>
                      <a:lnTo>
                        <a:pt x="19028" y="54720"/>
                      </a:lnTo>
                      <a:lnTo>
                        <a:pt x="20333" y="54741"/>
                      </a:lnTo>
                      <a:lnTo>
                        <a:pt x="21722" y="54761"/>
                      </a:lnTo>
                      <a:lnTo>
                        <a:pt x="23131" y="54741"/>
                      </a:lnTo>
                      <a:lnTo>
                        <a:pt x="27194" y="54741"/>
                      </a:lnTo>
                      <a:lnTo>
                        <a:pt x="29453" y="54761"/>
                      </a:lnTo>
                      <a:lnTo>
                        <a:pt x="32023" y="54782"/>
                      </a:lnTo>
                      <a:lnTo>
                        <a:pt x="35008" y="54803"/>
                      </a:lnTo>
                      <a:lnTo>
                        <a:pt x="36335" y="54803"/>
                      </a:lnTo>
                      <a:lnTo>
                        <a:pt x="37247" y="54782"/>
                      </a:lnTo>
                      <a:lnTo>
                        <a:pt x="38076" y="54761"/>
                      </a:lnTo>
                      <a:lnTo>
                        <a:pt x="39216" y="54741"/>
                      </a:lnTo>
                      <a:lnTo>
                        <a:pt x="41910" y="54782"/>
                      </a:lnTo>
                      <a:lnTo>
                        <a:pt x="43796" y="54782"/>
                      </a:lnTo>
                      <a:lnTo>
                        <a:pt x="46532" y="54761"/>
                      </a:lnTo>
                      <a:lnTo>
                        <a:pt x="46947" y="54761"/>
                      </a:lnTo>
                      <a:lnTo>
                        <a:pt x="47320" y="54720"/>
                      </a:lnTo>
                      <a:lnTo>
                        <a:pt x="48045" y="54637"/>
                      </a:lnTo>
                      <a:lnTo>
                        <a:pt x="48398" y="54616"/>
                      </a:lnTo>
                      <a:lnTo>
                        <a:pt x="48771" y="54616"/>
                      </a:lnTo>
                      <a:lnTo>
                        <a:pt x="49185" y="54679"/>
                      </a:lnTo>
                      <a:lnTo>
                        <a:pt x="49413" y="54720"/>
                      </a:lnTo>
                      <a:lnTo>
                        <a:pt x="49662" y="54782"/>
                      </a:lnTo>
                      <a:lnTo>
                        <a:pt x="49911" y="54865"/>
                      </a:lnTo>
                      <a:lnTo>
                        <a:pt x="50201" y="54907"/>
                      </a:lnTo>
                      <a:lnTo>
                        <a:pt x="50491" y="54948"/>
                      </a:lnTo>
                      <a:lnTo>
                        <a:pt x="50781" y="54969"/>
                      </a:lnTo>
                      <a:lnTo>
                        <a:pt x="51092" y="54969"/>
                      </a:lnTo>
                      <a:lnTo>
                        <a:pt x="51403" y="54948"/>
                      </a:lnTo>
                      <a:lnTo>
                        <a:pt x="51714" y="54886"/>
                      </a:lnTo>
                      <a:lnTo>
                        <a:pt x="52004" y="54824"/>
                      </a:lnTo>
                      <a:lnTo>
                        <a:pt x="52274" y="54720"/>
                      </a:lnTo>
                      <a:lnTo>
                        <a:pt x="52543" y="54575"/>
                      </a:lnTo>
                      <a:lnTo>
                        <a:pt x="52771" y="54409"/>
                      </a:lnTo>
                      <a:lnTo>
                        <a:pt x="52978" y="54202"/>
                      </a:lnTo>
                      <a:lnTo>
                        <a:pt x="53061" y="54098"/>
                      </a:lnTo>
                      <a:lnTo>
                        <a:pt x="53144" y="53974"/>
                      </a:lnTo>
                      <a:lnTo>
                        <a:pt x="53206" y="53849"/>
                      </a:lnTo>
                      <a:lnTo>
                        <a:pt x="53268" y="53704"/>
                      </a:lnTo>
                      <a:lnTo>
                        <a:pt x="53310" y="53539"/>
                      </a:lnTo>
                      <a:lnTo>
                        <a:pt x="53331" y="53373"/>
                      </a:lnTo>
                      <a:lnTo>
                        <a:pt x="53351" y="53207"/>
                      </a:lnTo>
                      <a:lnTo>
                        <a:pt x="53372" y="53020"/>
                      </a:lnTo>
                      <a:lnTo>
                        <a:pt x="53351" y="52647"/>
                      </a:lnTo>
                      <a:lnTo>
                        <a:pt x="53393" y="52336"/>
                      </a:lnTo>
                      <a:lnTo>
                        <a:pt x="53414" y="52171"/>
                      </a:lnTo>
                      <a:lnTo>
                        <a:pt x="53393" y="52005"/>
                      </a:lnTo>
                      <a:lnTo>
                        <a:pt x="53372" y="51839"/>
                      </a:lnTo>
                      <a:lnTo>
                        <a:pt x="53372" y="51673"/>
                      </a:lnTo>
                      <a:lnTo>
                        <a:pt x="53372" y="51362"/>
                      </a:lnTo>
                      <a:lnTo>
                        <a:pt x="53393" y="51051"/>
                      </a:lnTo>
                      <a:lnTo>
                        <a:pt x="53393" y="50886"/>
                      </a:lnTo>
                      <a:lnTo>
                        <a:pt x="53434" y="50284"/>
                      </a:lnTo>
                      <a:lnTo>
                        <a:pt x="53517" y="49808"/>
                      </a:lnTo>
                      <a:lnTo>
                        <a:pt x="53538" y="49580"/>
                      </a:lnTo>
                      <a:lnTo>
                        <a:pt x="53559" y="49352"/>
                      </a:lnTo>
                      <a:lnTo>
                        <a:pt x="53600" y="48357"/>
                      </a:lnTo>
                      <a:lnTo>
                        <a:pt x="53621" y="47445"/>
                      </a:lnTo>
                      <a:lnTo>
                        <a:pt x="53621" y="47362"/>
                      </a:lnTo>
                      <a:lnTo>
                        <a:pt x="53621" y="47341"/>
                      </a:lnTo>
                      <a:lnTo>
                        <a:pt x="53600" y="47134"/>
                      </a:lnTo>
                      <a:lnTo>
                        <a:pt x="53579" y="46927"/>
                      </a:lnTo>
                      <a:lnTo>
                        <a:pt x="53538" y="46802"/>
                      </a:lnTo>
                      <a:lnTo>
                        <a:pt x="53517" y="46574"/>
                      </a:lnTo>
                      <a:lnTo>
                        <a:pt x="53517" y="46408"/>
                      </a:lnTo>
                      <a:lnTo>
                        <a:pt x="53538" y="46222"/>
                      </a:lnTo>
                      <a:lnTo>
                        <a:pt x="53600" y="45849"/>
                      </a:lnTo>
                      <a:lnTo>
                        <a:pt x="53621" y="45662"/>
                      </a:lnTo>
                      <a:lnTo>
                        <a:pt x="53621" y="45476"/>
                      </a:lnTo>
                      <a:lnTo>
                        <a:pt x="53579" y="44792"/>
                      </a:lnTo>
                      <a:lnTo>
                        <a:pt x="53579" y="44585"/>
                      </a:lnTo>
                      <a:lnTo>
                        <a:pt x="53704" y="43963"/>
                      </a:lnTo>
                      <a:lnTo>
                        <a:pt x="53849" y="43051"/>
                      </a:lnTo>
                      <a:lnTo>
                        <a:pt x="53911" y="42740"/>
                      </a:lnTo>
                      <a:lnTo>
                        <a:pt x="53973" y="42408"/>
                      </a:lnTo>
                      <a:lnTo>
                        <a:pt x="53973" y="42242"/>
                      </a:lnTo>
                      <a:lnTo>
                        <a:pt x="53973" y="42077"/>
                      </a:lnTo>
                      <a:lnTo>
                        <a:pt x="53952" y="41911"/>
                      </a:lnTo>
                      <a:lnTo>
                        <a:pt x="53911" y="41745"/>
                      </a:lnTo>
                      <a:lnTo>
                        <a:pt x="53849" y="41517"/>
                      </a:lnTo>
                      <a:lnTo>
                        <a:pt x="53828" y="41310"/>
                      </a:lnTo>
                      <a:lnTo>
                        <a:pt x="53849" y="41165"/>
                      </a:lnTo>
                      <a:lnTo>
                        <a:pt x="53870" y="41040"/>
                      </a:lnTo>
                      <a:lnTo>
                        <a:pt x="53849" y="40874"/>
                      </a:lnTo>
                      <a:lnTo>
                        <a:pt x="53828" y="40729"/>
                      </a:lnTo>
                      <a:lnTo>
                        <a:pt x="53828" y="40563"/>
                      </a:lnTo>
                      <a:lnTo>
                        <a:pt x="53828" y="40481"/>
                      </a:lnTo>
                      <a:lnTo>
                        <a:pt x="53870" y="40398"/>
                      </a:lnTo>
                      <a:lnTo>
                        <a:pt x="53932" y="40253"/>
                      </a:lnTo>
                      <a:lnTo>
                        <a:pt x="53973" y="40087"/>
                      </a:lnTo>
                      <a:lnTo>
                        <a:pt x="53973" y="39797"/>
                      </a:lnTo>
                      <a:lnTo>
                        <a:pt x="53952" y="39506"/>
                      </a:lnTo>
                      <a:lnTo>
                        <a:pt x="53994" y="39133"/>
                      </a:lnTo>
                      <a:lnTo>
                        <a:pt x="54077" y="38739"/>
                      </a:lnTo>
                      <a:lnTo>
                        <a:pt x="54118" y="38429"/>
                      </a:lnTo>
                      <a:lnTo>
                        <a:pt x="54139" y="38118"/>
                      </a:lnTo>
                      <a:lnTo>
                        <a:pt x="54201" y="37351"/>
                      </a:lnTo>
                      <a:lnTo>
                        <a:pt x="54305" y="36853"/>
                      </a:lnTo>
                      <a:lnTo>
                        <a:pt x="54388" y="36542"/>
                      </a:lnTo>
                      <a:lnTo>
                        <a:pt x="54408" y="36211"/>
                      </a:lnTo>
                      <a:lnTo>
                        <a:pt x="54429" y="35734"/>
                      </a:lnTo>
                      <a:lnTo>
                        <a:pt x="54429" y="35237"/>
                      </a:lnTo>
                      <a:lnTo>
                        <a:pt x="54408" y="34698"/>
                      </a:lnTo>
                      <a:lnTo>
                        <a:pt x="54367" y="34408"/>
                      </a:lnTo>
                      <a:lnTo>
                        <a:pt x="54326" y="34138"/>
                      </a:lnTo>
                      <a:lnTo>
                        <a:pt x="54263" y="33827"/>
                      </a:lnTo>
                      <a:lnTo>
                        <a:pt x="54326" y="33475"/>
                      </a:lnTo>
                      <a:lnTo>
                        <a:pt x="54367" y="33102"/>
                      </a:lnTo>
                      <a:lnTo>
                        <a:pt x="54408" y="32666"/>
                      </a:lnTo>
                      <a:lnTo>
                        <a:pt x="54429" y="32231"/>
                      </a:lnTo>
                      <a:lnTo>
                        <a:pt x="54408" y="31982"/>
                      </a:lnTo>
                      <a:lnTo>
                        <a:pt x="54388" y="31734"/>
                      </a:lnTo>
                      <a:lnTo>
                        <a:pt x="54305" y="31216"/>
                      </a:lnTo>
                      <a:lnTo>
                        <a:pt x="54263" y="31029"/>
                      </a:lnTo>
                      <a:lnTo>
                        <a:pt x="54222" y="30863"/>
                      </a:lnTo>
                      <a:lnTo>
                        <a:pt x="54098" y="30532"/>
                      </a:lnTo>
                      <a:lnTo>
                        <a:pt x="54015" y="30387"/>
                      </a:lnTo>
                      <a:lnTo>
                        <a:pt x="53952" y="29910"/>
                      </a:lnTo>
                      <a:lnTo>
                        <a:pt x="53890" y="29537"/>
                      </a:lnTo>
                      <a:lnTo>
                        <a:pt x="53849" y="28936"/>
                      </a:lnTo>
                      <a:lnTo>
                        <a:pt x="53849" y="28583"/>
                      </a:lnTo>
                      <a:lnTo>
                        <a:pt x="53870" y="28231"/>
                      </a:lnTo>
                      <a:lnTo>
                        <a:pt x="53870" y="27941"/>
                      </a:lnTo>
                      <a:lnTo>
                        <a:pt x="53870" y="27651"/>
                      </a:lnTo>
                      <a:lnTo>
                        <a:pt x="53828" y="27049"/>
                      </a:lnTo>
                      <a:lnTo>
                        <a:pt x="53911" y="26946"/>
                      </a:lnTo>
                      <a:lnTo>
                        <a:pt x="53932" y="26884"/>
                      </a:lnTo>
                      <a:lnTo>
                        <a:pt x="53952" y="26821"/>
                      </a:lnTo>
                      <a:lnTo>
                        <a:pt x="54015" y="26345"/>
                      </a:lnTo>
                      <a:lnTo>
                        <a:pt x="54056" y="25868"/>
                      </a:lnTo>
                      <a:lnTo>
                        <a:pt x="54118" y="25163"/>
                      </a:lnTo>
                      <a:lnTo>
                        <a:pt x="54139" y="24832"/>
                      </a:lnTo>
                      <a:lnTo>
                        <a:pt x="54160" y="24479"/>
                      </a:lnTo>
                      <a:lnTo>
                        <a:pt x="54118" y="24127"/>
                      </a:lnTo>
                      <a:lnTo>
                        <a:pt x="54077" y="23775"/>
                      </a:lnTo>
                      <a:lnTo>
                        <a:pt x="54056" y="23692"/>
                      </a:lnTo>
                      <a:lnTo>
                        <a:pt x="54056" y="23630"/>
                      </a:lnTo>
                      <a:lnTo>
                        <a:pt x="54056" y="22946"/>
                      </a:lnTo>
                      <a:lnTo>
                        <a:pt x="54077" y="22427"/>
                      </a:lnTo>
                      <a:lnTo>
                        <a:pt x="54098" y="21909"/>
                      </a:lnTo>
                      <a:lnTo>
                        <a:pt x="54098" y="21412"/>
                      </a:lnTo>
                      <a:lnTo>
                        <a:pt x="54098" y="20935"/>
                      </a:lnTo>
                      <a:lnTo>
                        <a:pt x="53973" y="19836"/>
                      </a:lnTo>
                      <a:lnTo>
                        <a:pt x="53911" y="19132"/>
                      </a:lnTo>
                      <a:lnTo>
                        <a:pt x="53890" y="18427"/>
                      </a:lnTo>
                      <a:lnTo>
                        <a:pt x="53890" y="17867"/>
                      </a:lnTo>
                      <a:lnTo>
                        <a:pt x="53890" y="17536"/>
                      </a:lnTo>
                      <a:lnTo>
                        <a:pt x="53890" y="17204"/>
                      </a:lnTo>
                      <a:lnTo>
                        <a:pt x="53890" y="17038"/>
                      </a:lnTo>
                      <a:lnTo>
                        <a:pt x="53870" y="16748"/>
                      </a:lnTo>
                      <a:lnTo>
                        <a:pt x="53849" y="16417"/>
                      </a:lnTo>
                      <a:lnTo>
                        <a:pt x="53807" y="16064"/>
                      </a:lnTo>
                      <a:lnTo>
                        <a:pt x="53787" y="15774"/>
                      </a:lnTo>
                      <a:lnTo>
                        <a:pt x="53787" y="15297"/>
                      </a:lnTo>
                      <a:lnTo>
                        <a:pt x="53807" y="14841"/>
                      </a:lnTo>
                      <a:lnTo>
                        <a:pt x="53828" y="14406"/>
                      </a:lnTo>
                      <a:lnTo>
                        <a:pt x="53828" y="13909"/>
                      </a:lnTo>
                      <a:lnTo>
                        <a:pt x="53807" y="13639"/>
                      </a:lnTo>
                      <a:lnTo>
                        <a:pt x="53766" y="13390"/>
                      </a:lnTo>
                      <a:lnTo>
                        <a:pt x="53724" y="13121"/>
                      </a:lnTo>
                      <a:lnTo>
                        <a:pt x="53704" y="12872"/>
                      </a:lnTo>
                      <a:lnTo>
                        <a:pt x="53704" y="12375"/>
                      </a:lnTo>
                      <a:lnTo>
                        <a:pt x="53724" y="12002"/>
                      </a:lnTo>
                      <a:lnTo>
                        <a:pt x="53724" y="11939"/>
                      </a:lnTo>
                      <a:lnTo>
                        <a:pt x="53704" y="11898"/>
                      </a:lnTo>
                      <a:lnTo>
                        <a:pt x="53662" y="11857"/>
                      </a:lnTo>
                      <a:lnTo>
                        <a:pt x="53621" y="11836"/>
                      </a:lnTo>
                      <a:lnTo>
                        <a:pt x="53579" y="11857"/>
                      </a:lnTo>
                      <a:lnTo>
                        <a:pt x="53538" y="11877"/>
                      </a:lnTo>
                      <a:lnTo>
                        <a:pt x="53517" y="11939"/>
                      </a:lnTo>
                      <a:lnTo>
                        <a:pt x="53517" y="12002"/>
                      </a:lnTo>
                      <a:lnTo>
                        <a:pt x="53517" y="12333"/>
                      </a:lnTo>
                      <a:lnTo>
                        <a:pt x="53476" y="12686"/>
                      </a:lnTo>
                      <a:lnTo>
                        <a:pt x="53455" y="13038"/>
                      </a:lnTo>
                      <a:lnTo>
                        <a:pt x="53434" y="13225"/>
                      </a:lnTo>
                      <a:lnTo>
                        <a:pt x="53434" y="13390"/>
                      </a:lnTo>
                      <a:lnTo>
                        <a:pt x="53455" y="13743"/>
                      </a:lnTo>
                      <a:lnTo>
                        <a:pt x="53455" y="14406"/>
                      </a:lnTo>
                      <a:lnTo>
                        <a:pt x="53434" y="15090"/>
                      </a:lnTo>
                      <a:lnTo>
                        <a:pt x="53351" y="15546"/>
                      </a:lnTo>
                      <a:lnTo>
                        <a:pt x="53331" y="15774"/>
                      </a:lnTo>
                      <a:lnTo>
                        <a:pt x="53310" y="16023"/>
                      </a:lnTo>
                      <a:lnTo>
                        <a:pt x="53289" y="17018"/>
                      </a:lnTo>
                      <a:lnTo>
                        <a:pt x="53289" y="17391"/>
                      </a:lnTo>
                      <a:lnTo>
                        <a:pt x="53268" y="17246"/>
                      </a:lnTo>
                      <a:lnTo>
                        <a:pt x="53248" y="16624"/>
                      </a:lnTo>
                      <a:lnTo>
                        <a:pt x="53227" y="16520"/>
                      </a:lnTo>
                      <a:lnTo>
                        <a:pt x="53248" y="16251"/>
                      </a:lnTo>
                      <a:lnTo>
                        <a:pt x="53248" y="15981"/>
                      </a:lnTo>
                      <a:lnTo>
                        <a:pt x="53268" y="15712"/>
                      </a:lnTo>
                      <a:lnTo>
                        <a:pt x="53268" y="15422"/>
                      </a:lnTo>
                      <a:lnTo>
                        <a:pt x="53227" y="14986"/>
                      </a:lnTo>
                      <a:lnTo>
                        <a:pt x="53186" y="14572"/>
                      </a:lnTo>
                      <a:lnTo>
                        <a:pt x="53144" y="14219"/>
                      </a:lnTo>
                      <a:lnTo>
                        <a:pt x="53123" y="13867"/>
                      </a:lnTo>
                      <a:lnTo>
                        <a:pt x="53144" y="13494"/>
                      </a:lnTo>
                      <a:lnTo>
                        <a:pt x="53186" y="13017"/>
                      </a:lnTo>
                      <a:lnTo>
                        <a:pt x="53165" y="12520"/>
                      </a:lnTo>
                      <a:lnTo>
                        <a:pt x="53206" y="12043"/>
                      </a:lnTo>
                      <a:lnTo>
                        <a:pt x="53206" y="11587"/>
                      </a:lnTo>
                      <a:lnTo>
                        <a:pt x="53186" y="11152"/>
                      </a:lnTo>
                      <a:lnTo>
                        <a:pt x="53144" y="10675"/>
                      </a:lnTo>
                      <a:lnTo>
                        <a:pt x="53165" y="10323"/>
                      </a:lnTo>
                      <a:lnTo>
                        <a:pt x="53165" y="9970"/>
                      </a:lnTo>
                      <a:lnTo>
                        <a:pt x="53186" y="9577"/>
                      </a:lnTo>
                      <a:lnTo>
                        <a:pt x="53186" y="9204"/>
                      </a:lnTo>
                      <a:lnTo>
                        <a:pt x="53186" y="8872"/>
                      </a:lnTo>
                      <a:lnTo>
                        <a:pt x="53144" y="8561"/>
                      </a:lnTo>
                      <a:lnTo>
                        <a:pt x="53082" y="7981"/>
                      </a:lnTo>
                      <a:lnTo>
                        <a:pt x="53040" y="7566"/>
                      </a:lnTo>
                      <a:lnTo>
                        <a:pt x="53040" y="7359"/>
                      </a:lnTo>
                      <a:lnTo>
                        <a:pt x="53061" y="7027"/>
                      </a:lnTo>
                      <a:lnTo>
                        <a:pt x="53082" y="6778"/>
                      </a:lnTo>
                      <a:lnTo>
                        <a:pt x="53103" y="6530"/>
                      </a:lnTo>
                      <a:lnTo>
                        <a:pt x="53103" y="6240"/>
                      </a:lnTo>
                      <a:lnTo>
                        <a:pt x="53082" y="5970"/>
                      </a:lnTo>
                      <a:lnTo>
                        <a:pt x="53103" y="5701"/>
                      </a:lnTo>
                      <a:lnTo>
                        <a:pt x="53144" y="5493"/>
                      </a:lnTo>
                      <a:lnTo>
                        <a:pt x="53227" y="5037"/>
                      </a:lnTo>
                      <a:lnTo>
                        <a:pt x="53268" y="4768"/>
                      </a:lnTo>
                      <a:lnTo>
                        <a:pt x="53289" y="4498"/>
                      </a:lnTo>
                      <a:lnTo>
                        <a:pt x="53310" y="3939"/>
                      </a:lnTo>
                      <a:lnTo>
                        <a:pt x="53414" y="3338"/>
                      </a:lnTo>
                      <a:lnTo>
                        <a:pt x="53434" y="3048"/>
                      </a:lnTo>
                      <a:lnTo>
                        <a:pt x="53455" y="2757"/>
                      </a:lnTo>
                      <a:lnTo>
                        <a:pt x="53455" y="2467"/>
                      </a:lnTo>
                      <a:lnTo>
                        <a:pt x="53455" y="2198"/>
                      </a:lnTo>
                      <a:lnTo>
                        <a:pt x="53414" y="1928"/>
                      </a:lnTo>
                      <a:lnTo>
                        <a:pt x="53372" y="1700"/>
                      </a:lnTo>
                      <a:lnTo>
                        <a:pt x="53310" y="1472"/>
                      </a:lnTo>
                      <a:lnTo>
                        <a:pt x="53227" y="1265"/>
                      </a:lnTo>
                      <a:lnTo>
                        <a:pt x="53123" y="1099"/>
                      </a:lnTo>
                      <a:lnTo>
                        <a:pt x="52999" y="933"/>
                      </a:lnTo>
                      <a:lnTo>
                        <a:pt x="52854" y="830"/>
                      </a:lnTo>
                      <a:lnTo>
                        <a:pt x="52667" y="726"/>
                      </a:lnTo>
                      <a:lnTo>
                        <a:pt x="52460" y="685"/>
                      </a:lnTo>
                      <a:lnTo>
                        <a:pt x="52232" y="664"/>
                      </a:lnTo>
                      <a:lnTo>
                        <a:pt x="51341" y="664"/>
                      </a:lnTo>
                      <a:lnTo>
                        <a:pt x="49703" y="705"/>
                      </a:lnTo>
                      <a:lnTo>
                        <a:pt x="46263" y="747"/>
                      </a:lnTo>
                      <a:lnTo>
                        <a:pt x="44356" y="768"/>
                      </a:lnTo>
                      <a:lnTo>
                        <a:pt x="39920" y="768"/>
                      </a:lnTo>
                      <a:lnTo>
                        <a:pt x="37288" y="726"/>
                      </a:lnTo>
                      <a:lnTo>
                        <a:pt x="36542" y="685"/>
                      </a:lnTo>
                      <a:lnTo>
                        <a:pt x="35733" y="664"/>
                      </a:lnTo>
                      <a:lnTo>
                        <a:pt x="34863" y="643"/>
                      </a:lnTo>
                      <a:lnTo>
                        <a:pt x="36625" y="643"/>
                      </a:lnTo>
                      <a:lnTo>
                        <a:pt x="36873" y="623"/>
                      </a:lnTo>
                      <a:lnTo>
                        <a:pt x="37143" y="643"/>
                      </a:lnTo>
                      <a:lnTo>
                        <a:pt x="37412" y="643"/>
                      </a:lnTo>
                      <a:lnTo>
                        <a:pt x="37661" y="623"/>
                      </a:lnTo>
                      <a:lnTo>
                        <a:pt x="37910" y="623"/>
                      </a:lnTo>
                      <a:lnTo>
                        <a:pt x="38449" y="664"/>
                      </a:lnTo>
                      <a:lnTo>
                        <a:pt x="38988" y="685"/>
                      </a:lnTo>
                      <a:lnTo>
                        <a:pt x="39630" y="705"/>
                      </a:lnTo>
                      <a:lnTo>
                        <a:pt x="40128" y="705"/>
                      </a:lnTo>
                      <a:lnTo>
                        <a:pt x="40625" y="685"/>
                      </a:lnTo>
                      <a:lnTo>
                        <a:pt x="41060" y="664"/>
                      </a:lnTo>
                      <a:lnTo>
                        <a:pt x="41330" y="664"/>
                      </a:lnTo>
                      <a:lnTo>
                        <a:pt x="41889" y="685"/>
                      </a:lnTo>
                      <a:lnTo>
                        <a:pt x="42490" y="685"/>
                      </a:lnTo>
                      <a:lnTo>
                        <a:pt x="43071" y="664"/>
                      </a:lnTo>
                      <a:lnTo>
                        <a:pt x="43589" y="643"/>
                      </a:lnTo>
                      <a:lnTo>
                        <a:pt x="44128" y="643"/>
                      </a:lnTo>
                      <a:lnTo>
                        <a:pt x="44439" y="623"/>
                      </a:lnTo>
                      <a:lnTo>
                        <a:pt x="45268" y="623"/>
                      </a:lnTo>
                      <a:lnTo>
                        <a:pt x="45537" y="643"/>
                      </a:lnTo>
                      <a:lnTo>
                        <a:pt x="50988" y="643"/>
                      </a:lnTo>
                      <a:lnTo>
                        <a:pt x="51610" y="623"/>
                      </a:lnTo>
                      <a:lnTo>
                        <a:pt x="52253" y="602"/>
                      </a:lnTo>
                      <a:lnTo>
                        <a:pt x="53082" y="581"/>
                      </a:lnTo>
                      <a:lnTo>
                        <a:pt x="53227" y="560"/>
                      </a:lnTo>
                      <a:lnTo>
                        <a:pt x="53268" y="560"/>
                      </a:lnTo>
                      <a:lnTo>
                        <a:pt x="53289" y="540"/>
                      </a:lnTo>
                      <a:lnTo>
                        <a:pt x="53268" y="519"/>
                      </a:lnTo>
                      <a:lnTo>
                        <a:pt x="53227" y="519"/>
                      </a:lnTo>
                      <a:lnTo>
                        <a:pt x="53082" y="498"/>
                      </a:lnTo>
                      <a:lnTo>
                        <a:pt x="52688" y="498"/>
                      </a:lnTo>
                      <a:lnTo>
                        <a:pt x="52087" y="457"/>
                      </a:lnTo>
                      <a:lnTo>
                        <a:pt x="51672" y="457"/>
                      </a:lnTo>
                      <a:lnTo>
                        <a:pt x="51258" y="477"/>
                      </a:lnTo>
                      <a:lnTo>
                        <a:pt x="50387" y="457"/>
                      </a:lnTo>
                      <a:lnTo>
                        <a:pt x="49538" y="436"/>
                      </a:lnTo>
                      <a:lnTo>
                        <a:pt x="48957" y="415"/>
                      </a:lnTo>
                      <a:lnTo>
                        <a:pt x="48398" y="395"/>
                      </a:lnTo>
                      <a:lnTo>
                        <a:pt x="47175" y="374"/>
                      </a:lnTo>
                      <a:lnTo>
                        <a:pt x="46035" y="353"/>
                      </a:lnTo>
                      <a:lnTo>
                        <a:pt x="45910" y="353"/>
                      </a:lnTo>
                      <a:lnTo>
                        <a:pt x="45413" y="374"/>
                      </a:lnTo>
                      <a:lnTo>
                        <a:pt x="45247" y="395"/>
                      </a:lnTo>
                      <a:lnTo>
                        <a:pt x="44957" y="415"/>
                      </a:lnTo>
                      <a:lnTo>
                        <a:pt x="44750" y="415"/>
                      </a:lnTo>
                      <a:lnTo>
                        <a:pt x="44542" y="395"/>
                      </a:lnTo>
                      <a:lnTo>
                        <a:pt x="44066" y="374"/>
                      </a:lnTo>
                      <a:lnTo>
                        <a:pt x="42781" y="374"/>
                      </a:lnTo>
                      <a:lnTo>
                        <a:pt x="42511" y="395"/>
                      </a:lnTo>
                      <a:lnTo>
                        <a:pt x="41744" y="332"/>
                      </a:lnTo>
                      <a:lnTo>
                        <a:pt x="40625" y="270"/>
                      </a:lnTo>
                      <a:lnTo>
                        <a:pt x="39817" y="208"/>
                      </a:lnTo>
                      <a:lnTo>
                        <a:pt x="39402" y="208"/>
                      </a:lnTo>
                      <a:lnTo>
                        <a:pt x="39008" y="229"/>
                      </a:lnTo>
                      <a:lnTo>
                        <a:pt x="38718" y="270"/>
                      </a:lnTo>
                      <a:lnTo>
                        <a:pt x="38469" y="270"/>
                      </a:lnTo>
                      <a:lnTo>
                        <a:pt x="38138" y="249"/>
                      </a:lnTo>
                      <a:lnTo>
                        <a:pt x="37951" y="270"/>
                      </a:lnTo>
                      <a:lnTo>
                        <a:pt x="37557" y="270"/>
                      </a:lnTo>
                      <a:lnTo>
                        <a:pt x="37350" y="249"/>
                      </a:lnTo>
                      <a:lnTo>
                        <a:pt x="37164" y="229"/>
                      </a:lnTo>
                      <a:lnTo>
                        <a:pt x="36956" y="208"/>
                      </a:lnTo>
                      <a:lnTo>
                        <a:pt x="35796" y="208"/>
                      </a:lnTo>
                      <a:lnTo>
                        <a:pt x="35298" y="167"/>
                      </a:lnTo>
                      <a:lnTo>
                        <a:pt x="34531" y="125"/>
                      </a:lnTo>
                      <a:lnTo>
                        <a:pt x="33578" y="104"/>
                      </a:lnTo>
                      <a:lnTo>
                        <a:pt x="32977" y="63"/>
                      </a:lnTo>
                      <a:lnTo>
                        <a:pt x="32583" y="21"/>
                      </a:lnTo>
                      <a:lnTo>
                        <a:pt x="32189" y="21"/>
                      </a:lnTo>
                      <a:lnTo>
                        <a:pt x="31588" y="1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" name="Rectangle 9">
                  <a:extLst>
                    <a:ext uri="{FF2B5EF4-FFF2-40B4-BE49-F238E27FC236}">
                      <a16:creationId xmlns:a16="http://schemas.microsoft.com/office/drawing/2014/main" id="{A83152F0-6BA6-ECB8-C309-6FDB67C6B6EB}"/>
                    </a:ext>
                  </a:extLst>
                </p:cNvPr>
                <p:cNvSpPr/>
                <p:nvPr/>
              </p:nvSpPr>
              <p:spPr>
                <a:xfrm>
                  <a:off x="1423851" y="924621"/>
                  <a:ext cx="9431383" cy="1027343"/>
                </a:xfrm>
                <a:custGeom>
                  <a:avLst/>
                  <a:gdLst>
                    <a:gd name="connsiteX0" fmla="*/ 0 w 9431383"/>
                    <a:gd name="connsiteY0" fmla="*/ 0 h 1027343"/>
                    <a:gd name="connsiteX1" fmla="*/ 400834 w 9431383"/>
                    <a:gd name="connsiteY1" fmla="*/ 0 h 1027343"/>
                    <a:gd name="connsiteX2" fmla="*/ 1084609 w 9431383"/>
                    <a:gd name="connsiteY2" fmla="*/ 0 h 1027343"/>
                    <a:gd name="connsiteX3" fmla="*/ 1862698 w 9431383"/>
                    <a:gd name="connsiteY3" fmla="*/ 0 h 1027343"/>
                    <a:gd name="connsiteX4" fmla="*/ 2640787 w 9431383"/>
                    <a:gd name="connsiteY4" fmla="*/ 0 h 1027343"/>
                    <a:gd name="connsiteX5" fmla="*/ 3324563 w 9431383"/>
                    <a:gd name="connsiteY5" fmla="*/ 0 h 1027343"/>
                    <a:gd name="connsiteX6" fmla="*/ 3914024 w 9431383"/>
                    <a:gd name="connsiteY6" fmla="*/ 0 h 1027343"/>
                    <a:gd name="connsiteX7" fmla="*/ 4692113 w 9431383"/>
                    <a:gd name="connsiteY7" fmla="*/ 0 h 1027343"/>
                    <a:gd name="connsiteX8" fmla="*/ 5092947 w 9431383"/>
                    <a:gd name="connsiteY8" fmla="*/ 0 h 1027343"/>
                    <a:gd name="connsiteX9" fmla="*/ 5588094 w 9431383"/>
                    <a:gd name="connsiteY9" fmla="*/ 0 h 1027343"/>
                    <a:gd name="connsiteX10" fmla="*/ 6083242 w 9431383"/>
                    <a:gd name="connsiteY10" fmla="*/ 0 h 1027343"/>
                    <a:gd name="connsiteX11" fmla="*/ 6484076 w 9431383"/>
                    <a:gd name="connsiteY11" fmla="*/ 0 h 1027343"/>
                    <a:gd name="connsiteX12" fmla="*/ 7073537 w 9431383"/>
                    <a:gd name="connsiteY12" fmla="*/ 0 h 1027343"/>
                    <a:gd name="connsiteX13" fmla="*/ 7474371 w 9431383"/>
                    <a:gd name="connsiteY13" fmla="*/ 0 h 1027343"/>
                    <a:gd name="connsiteX14" fmla="*/ 8063832 w 9431383"/>
                    <a:gd name="connsiteY14" fmla="*/ 0 h 1027343"/>
                    <a:gd name="connsiteX15" fmla="*/ 8747608 w 9431383"/>
                    <a:gd name="connsiteY15" fmla="*/ 0 h 1027343"/>
                    <a:gd name="connsiteX16" fmla="*/ 9431383 w 9431383"/>
                    <a:gd name="connsiteY16" fmla="*/ 0 h 1027343"/>
                    <a:gd name="connsiteX17" fmla="*/ 9431383 w 9431383"/>
                    <a:gd name="connsiteY17" fmla="*/ 513672 h 1027343"/>
                    <a:gd name="connsiteX18" fmla="*/ 9431383 w 9431383"/>
                    <a:gd name="connsiteY18" fmla="*/ 1027343 h 1027343"/>
                    <a:gd name="connsiteX19" fmla="*/ 9030549 w 9431383"/>
                    <a:gd name="connsiteY19" fmla="*/ 1027343 h 1027343"/>
                    <a:gd name="connsiteX20" fmla="*/ 8441088 w 9431383"/>
                    <a:gd name="connsiteY20" fmla="*/ 1027343 h 1027343"/>
                    <a:gd name="connsiteX21" fmla="*/ 8134568 w 9431383"/>
                    <a:gd name="connsiteY21" fmla="*/ 1027343 h 1027343"/>
                    <a:gd name="connsiteX22" fmla="*/ 7450793 w 9431383"/>
                    <a:gd name="connsiteY22" fmla="*/ 1027343 h 1027343"/>
                    <a:gd name="connsiteX23" fmla="*/ 6955645 w 9431383"/>
                    <a:gd name="connsiteY23" fmla="*/ 1027343 h 1027343"/>
                    <a:gd name="connsiteX24" fmla="*/ 6366184 w 9431383"/>
                    <a:gd name="connsiteY24" fmla="*/ 1027343 h 1027343"/>
                    <a:gd name="connsiteX25" fmla="*/ 5682408 w 9431383"/>
                    <a:gd name="connsiteY25" fmla="*/ 1027343 h 1027343"/>
                    <a:gd name="connsiteX26" fmla="*/ 5375888 w 9431383"/>
                    <a:gd name="connsiteY26" fmla="*/ 1027343 h 1027343"/>
                    <a:gd name="connsiteX27" fmla="*/ 4786427 w 9431383"/>
                    <a:gd name="connsiteY27" fmla="*/ 1027343 h 1027343"/>
                    <a:gd name="connsiteX28" fmla="*/ 4102652 w 9431383"/>
                    <a:gd name="connsiteY28" fmla="*/ 1027343 h 1027343"/>
                    <a:gd name="connsiteX29" fmla="*/ 3418876 w 9431383"/>
                    <a:gd name="connsiteY29" fmla="*/ 1027343 h 1027343"/>
                    <a:gd name="connsiteX30" fmla="*/ 3018043 w 9431383"/>
                    <a:gd name="connsiteY30" fmla="*/ 1027343 h 1027343"/>
                    <a:gd name="connsiteX31" fmla="*/ 2522895 w 9431383"/>
                    <a:gd name="connsiteY31" fmla="*/ 1027343 h 1027343"/>
                    <a:gd name="connsiteX32" fmla="*/ 1933434 w 9431383"/>
                    <a:gd name="connsiteY32" fmla="*/ 1027343 h 1027343"/>
                    <a:gd name="connsiteX33" fmla="*/ 1532600 w 9431383"/>
                    <a:gd name="connsiteY33" fmla="*/ 1027343 h 1027343"/>
                    <a:gd name="connsiteX34" fmla="*/ 943138 w 9431383"/>
                    <a:gd name="connsiteY34" fmla="*/ 1027343 h 1027343"/>
                    <a:gd name="connsiteX35" fmla="*/ 0 w 9431383"/>
                    <a:gd name="connsiteY35" fmla="*/ 1027343 h 1027343"/>
                    <a:gd name="connsiteX36" fmla="*/ 0 w 9431383"/>
                    <a:gd name="connsiteY36" fmla="*/ 503398 h 1027343"/>
                    <a:gd name="connsiteX37" fmla="*/ 0 w 9431383"/>
                    <a:gd name="connsiteY37" fmla="*/ 0 h 1027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431383" h="1027343" extrusionOk="0">
                      <a:moveTo>
                        <a:pt x="0" y="0"/>
                      </a:moveTo>
                      <a:cubicBezTo>
                        <a:pt x="98200" y="-24862"/>
                        <a:pt x="258958" y="10585"/>
                        <a:pt x="400834" y="0"/>
                      </a:cubicBezTo>
                      <a:cubicBezTo>
                        <a:pt x="542710" y="-10585"/>
                        <a:pt x="803931" y="32437"/>
                        <a:pt x="1084609" y="0"/>
                      </a:cubicBezTo>
                      <a:cubicBezTo>
                        <a:pt x="1365288" y="-32437"/>
                        <a:pt x="1555187" y="33526"/>
                        <a:pt x="1862698" y="0"/>
                      </a:cubicBezTo>
                      <a:cubicBezTo>
                        <a:pt x="2170209" y="-33526"/>
                        <a:pt x="2474418" y="53188"/>
                        <a:pt x="2640787" y="0"/>
                      </a:cubicBezTo>
                      <a:cubicBezTo>
                        <a:pt x="2807156" y="-53188"/>
                        <a:pt x="3060544" y="40950"/>
                        <a:pt x="3324563" y="0"/>
                      </a:cubicBezTo>
                      <a:cubicBezTo>
                        <a:pt x="3588582" y="-40950"/>
                        <a:pt x="3681619" y="36448"/>
                        <a:pt x="3914024" y="0"/>
                      </a:cubicBezTo>
                      <a:cubicBezTo>
                        <a:pt x="4146429" y="-36448"/>
                        <a:pt x="4468150" y="55376"/>
                        <a:pt x="4692113" y="0"/>
                      </a:cubicBezTo>
                      <a:cubicBezTo>
                        <a:pt x="4916076" y="-55376"/>
                        <a:pt x="5003584" y="20123"/>
                        <a:pt x="5092947" y="0"/>
                      </a:cubicBezTo>
                      <a:cubicBezTo>
                        <a:pt x="5182310" y="-20123"/>
                        <a:pt x="5465170" y="38251"/>
                        <a:pt x="5588094" y="0"/>
                      </a:cubicBezTo>
                      <a:cubicBezTo>
                        <a:pt x="5711018" y="-38251"/>
                        <a:pt x="5855881" y="25731"/>
                        <a:pt x="6083242" y="0"/>
                      </a:cubicBezTo>
                      <a:cubicBezTo>
                        <a:pt x="6310603" y="-25731"/>
                        <a:pt x="6320825" y="46830"/>
                        <a:pt x="6484076" y="0"/>
                      </a:cubicBezTo>
                      <a:cubicBezTo>
                        <a:pt x="6647327" y="-46830"/>
                        <a:pt x="6859921" y="13738"/>
                        <a:pt x="7073537" y="0"/>
                      </a:cubicBezTo>
                      <a:cubicBezTo>
                        <a:pt x="7287153" y="-13738"/>
                        <a:pt x="7390442" y="31383"/>
                        <a:pt x="7474371" y="0"/>
                      </a:cubicBezTo>
                      <a:cubicBezTo>
                        <a:pt x="7558300" y="-31383"/>
                        <a:pt x="7933396" y="1000"/>
                        <a:pt x="8063832" y="0"/>
                      </a:cubicBezTo>
                      <a:cubicBezTo>
                        <a:pt x="8194268" y="-1000"/>
                        <a:pt x="8524917" y="78061"/>
                        <a:pt x="8747608" y="0"/>
                      </a:cubicBezTo>
                      <a:cubicBezTo>
                        <a:pt x="8970299" y="-78061"/>
                        <a:pt x="9128560" y="54792"/>
                        <a:pt x="9431383" y="0"/>
                      </a:cubicBezTo>
                      <a:cubicBezTo>
                        <a:pt x="9447734" y="115987"/>
                        <a:pt x="9399058" y="338747"/>
                        <a:pt x="9431383" y="513672"/>
                      </a:cubicBezTo>
                      <a:cubicBezTo>
                        <a:pt x="9463708" y="688597"/>
                        <a:pt x="9384122" y="823919"/>
                        <a:pt x="9431383" y="1027343"/>
                      </a:cubicBezTo>
                      <a:cubicBezTo>
                        <a:pt x="9279329" y="1067369"/>
                        <a:pt x="9152359" y="1012354"/>
                        <a:pt x="9030549" y="1027343"/>
                      </a:cubicBezTo>
                      <a:cubicBezTo>
                        <a:pt x="8908739" y="1042332"/>
                        <a:pt x="8560550" y="986200"/>
                        <a:pt x="8441088" y="1027343"/>
                      </a:cubicBezTo>
                      <a:cubicBezTo>
                        <a:pt x="8321626" y="1068486"/>
                        <a:pt x="8203901" y="1013280"/>
                        <a:pt x="8134568" y="1027343"/>
                      </a:cubicBezTo>
                      <a:cubicBezTo>
                        <a:pt x="8065235" y="1041406"/>
                        <a:pt x="7696588" y="946890"/>
                        <a:pt x="7450793" y="1027343"/>
                      </a:cubicBezTo>
                      <a:cubicBezTo>
                        <a:pt x="7204998" y="1107796"/>
                        <a:pt x="7107931" y="987418"/>
                        <a:pt x="6955645" y="1027343"/>
                      </a:cubicBezTo>
                      <a:cubicBezTo>
                        <a:pt x="6803359" y="1067268"/>
                        <a:pt x="6495098" y="965525"/>
                        <a:pt x="6366184" y="1027343"/>
                      </a:cubicBezTo>
                      <a:cubicBezTo>
                        <a:pt x="6237270" y="1089161"/>
                        <a:pt x="5838916" y="1016549"/>
                        <a:pt x="5682408" y="1027343"/>
                      </a:cubicBezTo>
                      <a:cubicBezTo>
                        <a:pt x="5525900" y="1038137"/>
                        <a:pt x="5439230" y="1020778"/>
                        <a:pt x="5375888" y="1027343"/>
                      </a:cubicBezTo>
                      <a:cubicBezTo>
                        <a:pt x="5312546" y="1033908"/>
                        <a:pt x="5062570" y="975153"/>
                        <a:pt x="4786427" y="1027343"/>
                      </a:cubicBezTo>
                      <a:cubicBezTo>
                        <a:pt x="4510284" y="1079533"/>
                        <a:pt x="4371263" y="1013933"/>
                        <a:pt x="4102652" y="1027343"/>
                      </a:cubicBezTo>
                      <a:cubicBezTo>
                        <a:pt x="3834041" y="1040753"/>
                        <a:pt x="3560978" y="1018202"/>
                        <a:pt x="3418876" y="1027343"/>
                      </a:cubicBezTo>
                      <a:cubicBezTo>
                        <a:pt x="3276774" y="1036484"/>
                        <a:pt x="3177952" y="997927"/>
                        <a:pt x="3018043" y="1027343"/>
                      </a:cubicBezTo>
                      <a:cubicBezTo>
                        <a:pt x="2858134" y="1056759"/>
                        <a:pt x="2652565" y="1017298"/>
                        <a:pt x="2522895" y="1027343"/>
                      </a:cubicBezTo>
                      <a:cubicBezTo>
                        <a:pt x="2393225" y="1037388"/>
                        <a:pt x="2060662" y="977588"/>
                        <a:pt x="1933434" y="1027343"/>
                      </a:cubicBezTo>
                      <a:cubicBezTo>
                        <a:pt x="1806206" y="1077098"/>
                        <a:pt x="1670504" y="982729"/>
                        <a:pt x="1532600" y="1027343"/>
                      </a:cubicBezTo>
                      <a:cubicBezTo>
                        <a:pt x="1394696" y="1071957"/>
                        <a:pt x="1214194" y="1015224"/>
                        <a:pt x="943138" y="1027343"/>
                      </a:cubicBezTo>
                      <a:cubicBezTo>
                        <a:pt x="672082" y="1039462"/>
                        <a:pt x="265410" y="985652"/>
                        <a:pt x="0" y="1027343"/>
                      </a:cubicBezTo>
                      <a:cubicBezTo>
                        <a:pt x="-17153" y="919062"/>
                        <a:pt x="62514" y="646842"/>
                        <a:pt x="0" y="503398"/>
                      </a:cubicBezTo>
                      <a:cubicBezTo>
                        <a:pt x="-62514" y="359955"/>
                        <a:pt x="14806" y="184144"/>
                        <a:pt x="0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CA3659"/>
                  </a:solidFill>
                  <a:prstDash val="lgDash"/>
                  <a:extLst>
                    <a:ext uri="{C807C97D-BFC1-408E-A445-0C87EB9F89A2}">
                      <ask:lineSketchStyleProps xmlns:ask="http://schemas.microsoft.com/office/drawing/2018/sketchyshapes" sd="17092603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>
                    <a:buClr>
                      <a:srgbClr val="000000"/>
                    </a:buClr>
                  </a:pPr>
                  <a:endParaRPr lang="en-US" sz="1867" kern="0">
                    <a:solidFill>
                      <a:srgbClr val="FFFFFF"/>
                    </a:solidFill>
                    <a:latin typeface="Arial"/>
                    <a:sym typeface="Arial"/>
                  </a:endParaRPr>
                </a:p>
              </p:txBody>
            </p:sp>
          </p:grp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8125" b="72188" l="4375" r="9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000" y="343813"/>
                <a:ext cx="2188958" cy="2188958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458108" y="1014251"/>
              <a:ext cx="83971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Thầy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cô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điền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câu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hỏi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ở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đây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88625" y="2250696"/>
            <a:ext cx="4096951" cy="2027042"/>
            <a:chOff x="1188625" y="2250696"/>
            <a:chExt cx="4096951" cy="20270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66BA49-06FC-1774-8FF7-9A539EEBC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8625" y="2250696"/>
              <a:ext cx="4096951" cy="20270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242910" y="3228664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35925" y="2133975"/>
            <a:ext cx="3691085" cy="2113132"/>
            <a:chOff x="6835925" y="2133975"/>
            <a:chExt cx="3691085" cy="21131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7D4964-BDD4-444B-E0A8-4FA6A0A6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5925" y="2133975"/>
              <a:ext cx="3691085" cy="21131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385322" y="3190541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35925" y="4153414"/>
            <a:ext cx="3691084" cy="2274381"/>
            <a:chOff x="6835925" y="4153414"/>
            <a:chExt cx="3691084" cy="227438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8D305E-420B-E555-42F3-65F444E6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5925" y="4153414"/>
              <a:ext cx="3691084" cy="227438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385321" y="5308473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88626" y="4184045"/>
            <a:ext cx="4096950" cy="2243750"/>
            <a:chOff x="1188626" y="4184045"/>
            <a:chExt cx="4096950" cy="22437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628EF2-C24A-C9D9-F0E3-78DF98EA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8626" y="4184045"/>
              <a:ext cx="4096950" cy="224375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051242" y="5308473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đúng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8125" b="72188" l="4375" r="9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29" y="4818964"/>
            <a:ext cx="1786215" cy="1786215"/>
          </a:xfrm>
          <a:prstGeom prst="rect">
            <a:avLst/>
          </a:prstGeom>
        </p:spPr>
      </p:pic>
      <p:sp>
        <p:nvSpPr>
          <p:cNvPr id="26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4739051" y="2798570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sp>
        <p:nvSpPr>
          <p:cNvPr id="27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9805432" y="2820415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sp>
        <p:nvSpPr>
          <p:cNvPr id="28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9805573" y="4954381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pic>
        <p:nvPicPr>
          <p:cNvPr id="29" name="Picture 28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415" y="5685996"/>
            <a:ext cx="1115945" cy="844848"/>
          </a:xfrm>
          <a:prstGeom prst="rect">
            <a:avLst/>
          </a:prstGeom>
        </p:spPr>
      </p:pic>
      <p:pic>
        <p:nvPicPr>
          <p:cNvPr id="30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2813D9A4-D7D3-958B-E6BD-D8DAAD2D4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464049" y="3643997"/>
            <a:ext cx="1214664" cy="1214664"/>
          </a:xfrm>
          <a:prstGeom prst="rect">
            <a:avLst/>
          </a:prstGeom>
        </p:spPr>
      </p:pic>
      <p:pic>
        <p:nvPicPr>
          <p:cNvPr id="31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477324" y="2429330"/>
            <a:ext cx="1122500" cy="1122500"/>
          </a:xfrm>
          <a:prstGeom prst="rect">
            <a:avLst/>
          </a:prstGeom>
        </p:spPr>
      </p:pic>
      <p:pic>
        <p:nvPicPr>
          <p:cNvPr id="32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475538" y="0"/>
            <a:ext cx="1122500" cy="1122500"/>
          </a:xfrm>
          <a:prstGeom prst="rect">
            <a:avLst/>
          </a:prstGeom>
        </p:spPr>
      </p:pic>
      <p:pic>
        <p:nvPicPr>
          <p:cNvPr id="33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2464048" y="1214665"/>
            <a:ext cx="1122500" cy="11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9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289" y="418011"/>
            <a:ext cx="11275423" cy="619179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79418" y="700316"/>
            <a:ext cx="10633164" cy="1368369"/>
            <a:chOff x="779418" y="700316"/>
            <a:chExt cx="10633164" cy="1368369"/>
          </a:xfrm>
        </p:grpSpPr>
        <p:grpSp>
          <p:nvGrpSpPr>
            <p:cNvPr id="2" name="Group 1"/>
            <p:cNvGrpSpPr/>
            <p:nvPr/>
          </p:nvGrpSpPr>
          <p:grpSpPr>
            <a:xfrm>
              <a:off x="779418" y="700316"/>
              <a:ext cx="10633164" cy="1368369"/>
              <a:chOff x="779418" y="700316"/>
              <a:chExt cx="10633164" cy="1368369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779418" y="810660"/>
                <a:ext cx="10633164" cy="1258025"/>
                <a:chOff x="779418" y="810660"/>
                <a:chExt cx="10633164" cy="1258025"/>
              </a:xfrm>
            </p:grpSpPr>
            <p:sp>
              <p:nvSpPr>
                <p:cNvPr id="5" name="Google Shape;2105;p47">
                  <a:extLst>
                    <a:ext uri="{FF2B5EF4-FFF2-40B4-BE49-F238E27FC236}">
                      <a16:creationId xmlns:a16="http://schemas.microsoft.com/office/drawing/2014/main" id="{C01AFE9B-2052-3CA4-1218-4433998ED708}"/>
                    </a:ext>
                  </a:extLst>
                </p:cNvPr>
                <p:cNvSpPr/>
                <p:nvPr/>
              </p:nvSpPr>
              <p:spPr>
                <a:xfrm>
                  <a:off x="779418" y="810660"/>
                  <a:ext cx="10633164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30" h="54969" extrusionOk="0">
                      <a:moveTo>
                        <a:pt x="16727" y="519"/>
                      </a:moveTo>
                      <a:lnTo>
                        <a:pt x="18344" y="540"/>
                      </a:lnTo>
                      <a:lnTo>
                        <a:pt x="17452" y="560"/>
                      </a:lnTo>
                      <a:lnTo>
                        <a:pt x="15856" y="560"/>
                      </a:lnTo>
                      <a:lnTo>
                        <a:pt x="16727" y="519"/>
                      </a:lnTo>
                      <a:close/>
                      <a:moveTo>
                        <a:pt x="1430" y="12810"/>
                      </a:moveTo>
                      <a:lnTo>
                        <a:pt x="1430" y="13432"/>
                      </a:lnTo>
                      <a:lnTo>
                        <a:pt x="1389" y="13225"/>
                      </a:lnTo>
                      <a:lnTo>
                        <a:pt x="1389" y="13142"/>
                      </a:lnTo>
                      <a:lnTo>
                        <a:pt x="1389" y="13038"/>
                      </a:lnTo>
                      <a:lnTo>
                        <a:pt x="1430" y="12810"/>
                      </a:lnTo>
                      <a:close/>
                      <a:moveTo>
                        <a:pt x="1430" y="13556"/>
                      </a:moveTo>
                      <a:lnTo>
                        <a:pt x="1410" y="13971"/>
                      </a:lnTo>
                      <a:lnTo>
                        <a:pt x="1410" y="13888"/>
                      </a:lnTo>
                      <a:lnTo>
                        <a:pt x="1430" y="13556"/>
                      </a:lnTo>
                      <a:close/>
                      <a:moveTo>
                        <a:pt x="30966" y="1"/>
                      </a:moveTo>
                      <a:lnTo>
                        <a:pt x="30303" y="21"/>
                      </a:lnTo>
                      <a:lnTo>
                        <a:pt x="29640" y="63"/>
                      </a:lnTo>
                      <a:lnTo>
                        <a:pt x="29246" y="84"/>
                      </a:lnTo>
                      <a:lnTo>
                        <a:pt x="28355" y="42"/>
                      </a:lnTo>
                      <a:lnTo>
                        <a:pt x="27816" y="21"/>
                      </a:lnTo>
                      <a:lnTo>
                        <a:pt x="26634" y="21"/>
                      </a:lnTo>
                      <a:lnTo>
                        <a:pt x="26013" y="63"/>
                      </a:lnTo>
                      <a:lnTo>
                        <a:pt x="25577" y="104"/>
                      </a:lnTo>
                      <a:lnTo>
                        <a:pt x="25163" y="146"/>
                      </a:lnTo>
                      <a:lnTo>
                        <a:pt x="24976" y="187"/>
                      </a:lnTo>
                      <a:lnTo>
                        <a:pt x="24396" y="229"/>
                      </a:lnTo>
                      <a:lnTo>
                        <a:pt x="23940" y="249"/>
                      </a:lnTo>
                      <a:lnTo>
                        <a:pt x="23214" y="270"/>
                      </a:lnTo>
                      <a:lnTo>
                        <a:pt x="22344" y="249"/>
                      </a:lnTo>
                      <a:lnTo>
                        <a:pt x="21618" y="249"/>
                      </a:lnTo>
                      <a:lnTo>
                        <a:pt x="20872" y="270"/>
                      </a:lnTo>
                      <a:lnTo>
                        <a:pt x="20748" y="229"/>
                      </a:lnTo>
                      <a:lnTo>
                        <a:pt x="20582" y="208"/>
                      </a:lnTo>
                      <a:lnTo>
                        <a:pt x="19421" y="167"/>
                      </a:lnTo>
                      <a:lnTo>
                        <a:pt x="18530" y="146"/>
                      </a:lnTo>
                      <a:lnTo>
                        <a:pt x="18136" y="125"/>
                      </a:lnTo>
                      <a:lnTo>
                        <a:pt x="17722" y="125"/>
                      </a:lnTo>
                      <a:lnTo>
                        <a:pt x="16830" y="167"/>
                      </a:lnTo>
                      <a:lnTo>
                        <a:pt x="14530" y="167"/>
                      </a:lnTo>
                      <a:lnTo>
                        <a:pt x="13929" y="146"/>
                      </a:lnTo>
                      <a:lnTo>
                        <a:pt x="13328" y="167"/>
                      </a:lnTo>
                      <a:lnTo>
                        <a:pt x="11980" y="208"/>
                      </a:lnTo>
                      <a:lnTo>
                        <a:pt x="10239" y="249"/>
                      </a:lnTo>
                      <a:lnTo>
                        <a:pt x="8519" y="249"/>
                      </a:lnTo>
                      <a:lnTo>
                        <a:pt x="7752" y="270"/>
                      </a:lnTo>
                      <a:lnTo>
                        <a:pt x="6964" y="291"/>
                      </a:lnTo>
                      <a:lnTo>
                        <a:pt x="5824" y="291"/>
                      </a:lnTo>
                      <a:lnTo>
                        <a:pt x="4664" y="270"/>
                      </a:lnTo>
                      <a:lnTo>
                        <a:pt x="4021" y="291"/>
                      </a:lnTo>
                      <a:lnTo>
                        <a:pt x="3379" y="332"/>
                      </a:lnTo>
                      <a:lnTo>
                        <a:pt x="2322" y="312"/>
                      </a:lnTo>
                      <a:lnTo>
                        <a:pt x="2177" y="332"/>
                      </a:lnTo>
                      <a:lnTo>
                        <a:pt x="2135" y="332"/>
                      </a:lnTo>
                      <a:lnTo>
                        <a:pt x="2114" y="374"/>
                      </a:lnTo>
                      <a:lnTo>
                        <a:pt x="2135" y="395"/>
                      </a:lnTo>
                      <a:lnTo>
                        <a:pt x="2156" y="395"/>
                      </a:lnTo>
                      <a:lnTo>
                        <a:pt x="2322" y="415"/>
                      </a:lnTo>
                      <a:lnTo>
                        <a:pt x="2715" y="415"/>
                      </a:lnTo>
                      <a:lnTo>
                        <a:pt x="3586" y="436"/>
                      </a:lnTo>
                      <a:lnTo>
                        <a:pt x="4456" y="436"/>
                      </a:lnTo>
                      <a:lnTo>
                        <a:pt x="6115" y="457"/>
                      </a:lnTo>
                      <a:lnTo>
                        <a:pt x="6695" y="477"/>
                      </a:lnTo>
                      <a:lnTo>
                        <a:pt x="7255" y="498"/>
                      </a:lnTo>
                      <a:lnTo>
                        <a:pt x="7690" y="498"/>
                      </a:lnTo>
                      <a:lnTo>
                        <a:pt x="7172" y="519"/>
                      </a:lnTo>
                      <a:lnTo>
                        <a:pt x="6156" y="540"/>
                      </a:lnTo>
                      <a:lnTo>
                        <a:pt x="2881" y="540"/>
                      </a:lnTo>
                      <a:lnTo>
                        <a:pt x="2591" y="581"/>
                      </a:lnTo>
                      <a:lnTo>
                        <a:pt x="2322" y="643"/>
                      </a:lnTo>
                      <a:lnTo>
                        <a:pt x="2094" y="705"/>
                      </a:lnTo>
                      <a:lnTo>
                        <a:pt x="1907" y="788"/>
                      </a:lnTo>
                      <a:lnTo>
                        <a:pt x="1721" y="892"/>
                      </a:lnTo>
                      <a:lnTo>
                        <a:pt x="1575" y="1016"/>
                      </a:lnTo>
                      <a:lnTo>
                        <a:pt x="1451" y="1141"/>
                      </a:lnTo>
                      <a:lnTo>
                        <a:pt x="1347" y="1265"/>
                      </a:lnTo>
                      <a:lnTo>
                        <a:pt x="1265" y="1410"/>
                      </a:lnTo>
                      <a:lnTo>
                        <a:pt x="1202" y="1555"/>
                      </a:lnTo>
                      <a:lnTo>
                        <a:pt x="1140" y="1680"/>
                      </a:lnTo>
                      <a:lnTo>
                        <a:pt x="1099" y="1825"/>
                      </a:lnTo>
                      <a:lnTo>
                        <a:pt x="1078" y="1970"/>
                      </a:lnTo>
                      <a:lnTo>
                        <a:pt x="1057" y="2219"/>
                      </a:lnTo>
                      <a:lnTo>
                        <a:pt x="1057" y="2571"/>
                      </a:lnTo>
                      <a:lnTo>
                        <a:pt x="1037" y="2923"/>
                      </a:lnTo>
                      <a:lnTo>
                        <a:pt x="995" y="3607"/>
                      </a:lnTo>
                      <a:lnTo>
                        <a:pt x="912" y="4084"/>
                      </a:lnTo>
                      <a:lnTo>
                        <a:pt x="891" y="4312"/>
                      </a:lnTo>
                      <a:lnTo>
                        <a:pt x="871" y="4540"/>
                      </a:lnTo>
                      <a:lnTo>
                        <a:pt x="829" y="5535"/>
                      </a:lnTo>
                      <a:lnTo>
                        <a:pt x="809" y="6447"/>
                      </a:lnTo>
                      <a:lnTo>
                        <a:pt x="809" y="6530"/>
                      </a:lnTo>
                      <a:lnTo>
                        <a:pt x="809" y="6550"/>
                      </a:lnTo>
                      <a:lnTo>
                        <a:pt x="829" y="6758"/>
                      </a:lnTo>
                      <a:lnTo>
                        <a:pt x="850" y="6944"/>
                      </a:lnTo>
                      <a:lnTo>
                        <a:pt x="891" y="7089"/>
                      </a:lnTo>
                      <a:lnTo>
                        <a:pt x="912" y="7317"/>
                      </a:lnTo>
                      <a:lnTo>
                        <a:pt x="912" y="7483"/>
                      </a:lnTo>
                      <a:lnTo>
                        <a:pt x="891" y="7670"/>
                      </a:lnTo>
                      <a:lnTo>
                        <a:pt x="829" y="8043"/>
                      </a:lnTo>
                      <a:lnTo>
                        <a:pt x="809" y="8229"/>
                      </a:lnTo>
                      <a:lnTo>
                        <a:pt x="809" y="8416"/>
                      </a:lnTo>
                      <a:lnTo>
                        <a:pt x="850" y="9100"/>
                      </a:lnTo>
                      <a:lnTo>
                        <a:pt x="850" y="9307"/>
                      </a:lnTo>
                      <a:lnTo>
                        <a:pt x="726" y="9929"/>
                      </a:lnTo>
                      <a:lnTo>
                        <a:pt x="581" y="10841"/>
                      </a:lnTo>
                      <a:lnTo>
                        <a:pt x="518" y="11152"/>
                      </a:lnTo>
                      <a:lnTo>
                        <a:pt x="456" y="11483"/>
                      </a:lnTo>
                      <a:lnTo>
                        <a:pt x="456" y="11649"/>
                      </a:lnTo>
                      <a:lnTo>
                        <a:pt x="456" y="11815"/>
                      </a:lnTo>
                      <a:lnTo>
                        <a:pt x="477" y="11981"/>
                      </a:lnTo>
                      <a:lnTo>
                        <a:pt x="518" y="12147"/>
                      </a:lnTo>
                      <a:lnTo>
                        <a:pt x="581" y="12375"/>
                      </a:lnTo>
                      <a:lnTo>
                        <a:pt x="601" y="12582"/>
                      </a:lnTo>
                      <a:lnTo>
                        <a:pt x="581" y="12706"/>
                      </a:lnTo>
                      <a:lnTo>
                        <a:pt x="560" y="12851"/>
                      </a:lnTo>
                      <a:lnTo>
                        <a:pt x="581" y="12997"/>
                      </a:lnTo>
                      <a:lnTo>
                        <a:pt x="601" y="13162"/>
                      </a:lnTo>
                      <a:lnTo>
                        <a:pt x="601" y="13328"/>
                      </a:lnTo>
                      <a:lnTo>
                        <a:pt x="601" y="13411"/>
                      </a:lnTo>
                      <a:lnTo>
                        <a:pt x="560" y="13494"/>
                      </a:lnTo>
                      <a:lnTo>
                        <a:pt x="498" y="13639"/>
                      </a:lnTo>
                      <a:lnTo>
                        <a:pt x="456" y="13805"/>
                      </a:lnTo>
                      <a:lnTo>
                        <a:pt x="456" y="14095"/>
                      </a:lnTo>
                      <a:lnTo>
                        <a:pt x="477" y="14385"/>
                      </a:lnTo>
                      <a:lnTo>
                        <a:pt x="435" y="14758"/>
                      </a:lnTo>
                      <a:lnTo>
                        <a:pt x="353" y="15152"/>
                      </a:lnTo>
                      <a:lnTo>
                        <a:pt x="311" y="15442"/>
                      </a:lnTo>
                      <a:lnTo>
                        <a:pt x="290" y="15774"/>
                      </a:lnTo>
                      <a:lnTo>
                        <a:pt x="228" y="16541"/>
                      </a:lnTo>
                      <a:lnTo>
                        <a:pt x="125" y="17018"/>
                      </a:lnTo>
                      <a:lnTo>
                        <a:pt x="42" y="17349"/>
                      </a:lnTo>
                      <a:lnTo>
                        <a:pt x="21" y="17660"/>
                      </a:lnTo>
                      <a:lnTo>
                        <a:pt x="0" y="18158"/>
                      </a:lnTo>
                      <a:lnTo>
                        <a:pt x="0" y="18655"/>
                      </a:lnTo>
                      <a:lnTo>
                        <a:pt x="21" y="19194"/>
                      </a:lnTo>
                      <a:lnTo>
                        <a:pt x="62" y="19463"/>
                      </a:lnTo>
                      <a:lnTo>
                        <a:pt x="104" y="19733"/>
                      </a:lnTo>
                      <a:lnTo>
                        <a:pt x="166" y="20044"/>
                      </a:lnTo>
                      <a:lnTo>
                        <a:pt x="104" y="20417"/>
                      </a:lnTo>
                      <a:lnTo>
                        <a:pt x="62" y="20769"/>
                      </a:lnTo>
                      <a:lnTo>
                        <a:pt x="21" y="21204"/>
                      </a:lnTo>
                      <a:lnTo>
                        <a:pt x="21" y="21660"/>
                      </a:lnTo>
                      <a:lnTo>
                        <a:pt x="21" y="21909"/>
                      </a:lnTo>
                      <a:lnTo>
                        <a:pt x="42" y="22158"/>
                      </a:lnTo>
                      <a:lnTo>
                        <a:pt x="125" y="22676"/>
                      </a:lnTo>
                      <a:lnTo>
                        <a:pt x="166" y="22863"/>
                      </a:lnTo>
                      <a:lnTo>
                        <a:pt x="207" y="23028"/>
                      </a:lnTo>
                      <a:lnTo>
                        <a:pt x="332" y="23360"/>
                      </a:lnTo>
                      <a:lnTo>
                        <a:pt x="415" y="23505"/>
                      </a:lnTo>
                      <a:lnTo>
                        <a:pt x="498" y="23982"/>
                      </a:lnTo>
                      <a:lnTo>
                        <a:pt x="539" y="24355"/>
                      </a:lnTo>
                      <a:lnTo>
                        <a:pt x="581" y="24935"/>
                      </a:lnTo>
                      <a:lnTo>
                        <a:pt x="581" y="25288"/>
                      </a:lnTo>
                      <a:lnTo>
                        <a:pt x="560" y="25640"/>
                      </a:lnTo>
                      <a:lnTo>
                        <a:pt x="560" y="25951"/>
                      </a:lnTo>
                      <a:lnTo>
                        <a:pt x="560" y="26241"/>
                      </a:lnTo>
                      <a:lnTo>
                        <a:pt x="601" y="26842"/>
                      </a:lnTo>
                      <a:lnTo>
                        <a:pt x="518" y="26946"/>
                      </a:lnTo>
                      <a:lnTo>
                        <a:pt x="498" y="27008"/>
                      </a:lnTo>
                      <a:lnTo>
                        <a:pt x="477" y="27070"/>
                      </a:lnTo>
                      <a:lnTo>
                        <a:pt x="415" y="27547"/>
                      </a:lnTo>
                      <a:lnTo>
                        <a:pt x="373" y="28003"/>
                      </a:lnTo>
                      <a:lnTo>
                        <a:pt x="311" y="28728"/>
                      </a:lnTo>
                      <a:lnTo>
                        <a:pt x="290" y="29060"/>
                      </a:lnTo>
                      <a:lnTo>
                        <a:pt x="270" y="29412"/>
                      </a:lnTo>
                      <a:lnTo>
                        <a:pt x="311" y="29765"/>
                      </a:lnTo>
                      <a:lnTo>
                        <a:pt x="353" y="30117"/>
                      </a:lnTo>
                      <a:lnTo>
                        <a:pt x="373" y="30200"/>
                      </a:lnTo>
                      <a:lnTo>
                        <a:pt x="373" y="30262"/>
                      </a:lnTo>
                      <a:lnTo>
                        <a:pt x="373" y="30946"/>
                      </a:lnTo>
                      <a:lnTo>
                        <a:pt x="373" y="31464"/>
                      </a:lnTo>
                      <a:lnTo>
                        <a:pt x="332" y="31982"/>
                      </a:lnTo>
                      <a:lnTo>
                        <a:pt x="332" y="32459"/>
                      </a:lnTo>
                      <a:lnTo>
                        <a:pt x="353" y="32957"/>
                      </a:lnTo>
                      <a:lnTo>
                        <a:pt x="456" y="34055"/>
                      </a:lnTo>
                      <a:lnTo>
                        <a:pt x="518" y="34760"/>
                      </a:lnTo>
                      <a:lnTo>
                        <a:pt x="539" y="35465"/>
                      </a:lnTo>
                      <a:lnTo>
                        <a:pt x="539" y="36024"/>
                      </a:lnTo>
                      <a:lnTo>
                        <a:pt x="539" y="36356"/>
                      </a:lnTo>
                      <a:lnTo>
                        <a:pt x="539" y="36688"/>
                      </a:lnTo>
                      <a:lnTo>
                        <a:pt x="539" y="36853"/>
                      </a:lnTo>
                      <a:lnTo>
                        <a:pt x="560" y="37144"/>
                      </a:lnTo>
                      <a:lnTo>
                        <a:pt x="581" y="37475"/>
                      </a:lnTo>
                      <a:lnTo>
                        <a:pt x="622" y="37828"/>
                      </a:lnTo>
                      <a:lnTo>
                        <a:pt x="643" y="38118"/>
                      </a:lnTo>
                      <a:lnTo>
                        <a:pt x="643" y="38594"/>
                      </a:lnTo>
                      <a:lnTo>
                        <a:pt x="622" y="39050"/>
                      </a:lnTo>
                      <a:lnTo>
                        <a:pt x="601" y="39486"/>
                      </a:lnTo>
                      <a:lnTo>
                        <a:pt x="601" y="39983"/>
                      </a:lnTo>
                      <a:lnTo>
                        <a:pt x="622" y="40232"/>
                      </a:lnTo>
                      <a:lnTo>
                        <a:pt x="663" y="40501"/>
                      </a:lnTo>
                      <a:lnTo>
                        <a:pt x="705" y="40771"/>
                      </a:lnTo>
                      <a:lnTo>
                        <a:pt x="726" y="41019"/>
                      </a:lnTo>
                      <a:lnTo>
                        <a:pt x="726" y="41517"/>
                      </a:lnTo>
                      <a:lnTo>
                        <a:pt x="705" y="41890"/>
                      </a:lnTo>
                      <a:lnTo>
                        <a:pt x="705" y="41952"/>
                      </a:lnTo>
                      <a:lnTo>
                        <a:pt x="726" y="41994"/>
                      </a:lnTo>
                      <a:lnTo>
                        <a:pt x="767" y="42035"/>
                      </a:lnTo>
                      <a:lnTo>
                        <a:pt x="850" y="42035"/>
                      </a:lnTo>
                      <a:lnTo>
                        <a:pt x="891" y="42014"/>
                      </a:lnTo>
                      <a:lnTo>
                        <a:pt x="912" y="41952"/>
                      </a:lnTo>
                      <a:lnTo>
                        <a:pt x="912" y="41890"/>
                      </a:lnTo>
                      <a:lnTo>
                        <a:pt x="912" y="41558"/>
                      </a:lnTo>
                      <a:lnTo>
                        <a:pt x="954" y="41206"/>
                      </a:lnTo>
                      <a:lnTo>
                        <a:pt x="974" y="40854"/>
                      </a:lnTo>
                      <a:lnTo>
                        <a:pt x="995" y="40667"/>
                      </a:lnTo>
                      <a:lnTo>
                        <a:pt x="995" y="40501"/>
                      </a:lnTo>
                      <a:lnTo>
                        <a:pt x="974" y="40149"/>
                      </a:lnTo>
                      <a:lnTo>
                        <a:pt x="974" y="39465"/>
                      </a:lnTo>
                      <a:lnTo>
                        <a:pt x="995" y="38802"/>
                      </a:lnTo>
                      <a:lnTo>
                        <a:pt x="1078" y="38346"/>
                      </a:lnTo>
                      <a:lnTo>
                        <a:pt x="1099" y="38097"/>
                      </a:lnTo>
                      <a:lnTo>
                        <a:pt x="1119" y="37869"/>
                      </a:lnTo>
                      <a:lnTo>
                        <a:pt x="1140" y="36874"/>
                      </a:lnTo>
                      <a:lnTo>
                        <a:pt x="1182" y="35299"/>
                      </a:lnTo>
                      <a:lnTo>
                        <a:pt x="1182" y="35237"/>
                      </a:lnTo>
                      <a:lnTo>
                        <a:pt x="1306" y="34656"/>
                      </a:lnTo>
                      <a:lnTo>
                        <a:pt x="1347" y="34490"/>
                      </a:lnTo>
                      <a:lnTo>
                        <a:pt x="1347" y="34304"/>
                      </a:lnTo>
                      <a:lnTo>
                        <a:pt x="1368" y="33952"/>
                      </a:lnTo>
                      <a:lnTo>
                        <a:pt x="1347" y="33309"/>
                      </a:lnTo>
                      <a:lnTo>
                        <a:pt x="1327" y="32666"/>
                      </a:lnTo>
                      <a:lnTo>
                        <a:pt x="1285" y="31423"/>
                      </a:lnTo>
                      <a:lnTo>
                        <a:pt x="1244" y="30822"/>
                      </a:lnTo>
                      <a:lnTo>
                        <a:pt x="1182" y="30200"/>
                      </a:lnTo>
                      <a:lnTo>
                        <a:pt x="1182" y="29371"/>
                      </a:lnTo>
                      <a:lnTo>
                        <a:pt x="1223" y="28542"/>
                      </a:lnTo>
                      <a:lnTo>
                        <a:pt x="1223" y="28480"/>
                      </a:lnTo>
                      <a:lnTo>
                        <a:pt x="1285" y="29081"/>
                      </a:lnTo>
                      <a:lnTo>
                        <a:pt x="1347" y="29640"/>
                      </a:lnTo>
                      <a:lnTo>
                        <a:pt x="1451" y="30179"/>
                      </a:lnTo>
                      <a:lnTo>
                        <a:pt x="1513" y="30428"/>
                      </a:lnTo>
                      <a:lnTo>
                        <a:pt x="1596" y="30677"/>
                      </a:lnTo>
                      <a:lnTo>
                        <a:pt x="1555" y="31195"/>
                      </a:lnTo>
                      <a:lnTo>
                        <a:pt x="1534" y="31775"/>
                      </a:lnTo>
                      <a:lnTo>
                        <a:pt x="1534" y="32356"/>
                      </a:lnTo>
                      <a:lnTo>
                        <a:pt x="1575" y="32915"/>
                      </a:lnTo>
                      <a:lnTo>
                        <a:pt x="1555" y="33350"/>
                      </a:lnTo>
                      <a:lnTo>
                        <a:pt x="1555" y="33703"/>
                      </a:lnTo>
                      <a:lnTo>
                        <a:pt x="1575" y="33972"/>
                      </a:lnTo>
                      <a:lnTo>
                        <a:pt x="1596" y="34221"/>
                      </a:lnTo>
                      <a:lnTo>
                        <a:pt x="1638" y="34408"/>
                      </a:lnTo>
                      <a:lnTo>
                        <a:pt x="1679" y="34594"/>
                      </a:lnTo>
                      <a:lnTo>
                        <a:pt x="1783" y="34988"/>
                      </a:lnTo>
                      <a:lnTo>
                        <a:pt x="1783" y="35071"/>
                      </a:lnTo>
                      <a:lnTo>
                        <a:pt x="1721" y="35195"/>
                      </a:lnTo>
                      <a:lnTo>
                        <a:pt x="1679" y="35361"/>
                      </a:lnTo>
                      <a:lnTo>
                        <a:pt x="1658" y="35548"/>
                      </a:lnTo>
                      <a:lnTo>
                        <a:pt x="1638" y="35755"/>
                      </a:lnTo>
                      <a:lnTo>
                        <a:pt x="1596" y="36211"/>
                      </a:lnTo>
                      <a:lnTo>
                        <a:pt x="1617" y="36667"/>
                      </a:lnTo>
                      <a:lnTo>
                        <a:pt x="1596" y="37144"/>
                      </a:lnTo>
                      <a:lnTo>
                        <a:pt x="1575" y="37600"/>
                      </a:lnTo>
                      <a:lnTo>
                        <a:pt x="1596" y="38056"/>
                      </a:lnTo>
                      <a:lnTo>
                        <a:pt x="1638" y="38511"/>
                      </a:lnTo>
                      <a:lnTo>
                        <a:pt x="1638" y="38885"/>
                      </a:lnTo>
                      <a:lnTo>
                        <a:pt x="1638" y="39216"/>
                      </a:lnTo>
                      <a:lnTo>
                        <a:pt x="1596" y="39817"/>
                      </a:lnTo>
                      <a:lnTo>
                        <a:pt x="1596" y="40107"/>
                      </a:lnTo>
                      <a:lnTo>
                        <a:pt x="1617" y="40356"/>
                      </a:lnTo>
                      <a:lnTo>
                        <a:pt x="1638" y="40605"/>
                      </a:lnTo>
                      <a:lnTo>
                        <a:pt x="1679" y="40833"/>
                      </a:lnTo>
                      <a:lnTo>
                        <a:pt x="1783" y="41310"/>
                      </a:lnTo>
                      <a:lnTo>
                        <a:pt x="1783" y="41869"/>
                      </a:lnTo>
                      <a:lnTo>
                        <a:pt x="1741" y="42512"/>
                      </a:lnTo>
                      <a:lnTo>
                        <a:pt x="1721" y="43113"/>
                      </a:lnTo>
                      <a:lnTo>
                        <a:pt x="1721" y="43631"/>
                      </a:lnTo>
                      <a:lnTo>
                        <a:pt x="1700" y="44087"/>
                      </a:lnTo>
                      <a:lnTo>
                        <a:pt x="1575" y="44419"/>
                      </a:lnTo>
                      <a:lnTo>
                        <a:pt x="1534" y="44585"/>
                      </a:lnTo>
                      <a:lnTo>
                        <a:pt x="1493" y="44750"/>
                      </a:lnTo>
                      <a:lnTo>
                        <a:pt x="1430" y="45269"/>
                      </a:lnTo>
                      <a:lnTo>
                        <a:pt x="1368" y="46077"/>
                      </a:lnTo>
                      <a:lnTo>
                        <a:pt x="1347" y="46678"/>
                      </a:lnTo>
                      <a:lnTo>
                        <a:pt x="1368" y="47403"/>
                      </a:lnTo>
                      <a:lnTo>
                        <a:pt x="1410" y="48108"/>
                      </a:lnTo>
                      <a:lnTo>
                        <a:pt x="1430" y="48419"/>
                      </a:lnTo>
                      <a:lnTo>
                        <a:pt x="1493" y="48668"/>
                      </a:lnTo>
                      <a:lnTo>
                        <a:pt x="1430" y="49476"/>
                      </a:lnTo>
                      <a:lnTo>
                        <a:pt x="1410" y="50430"/>
                      </a:lnTo>
                      <a:lnTo>
                        <a:pt x="1410" y="51570"/>
                      </a:lnTo>
                      <a:lnTo>
                        <a:pt x="1430" y="52627"/>
                      </a:lnTo>
                      <a:lnTo>
                        <a:pt x="1451" y="53103"/>
                      </a:lnTo>
                      <a:lnTo>
                        <a:pt x="1493" y="53559"/>
                      </a:lnTo>
                      <a:lnTo>
                        <a:pt x="1534" y="53808"/>
                      </a:lnTo>
                      <a:lnTo>
                        <a:pt x="1575" y="54015"/>
                      </a:lnTo>
                      <a:lnTo>
                        <a:pt x="1638" y="54181"/>
                      </a:lnTo>
                      <a:lnTo>
                        <a:pt x="1700" y="54326"/>
                      </a:lnTo>
                      <a:lnTo>
                        <a:pt x="1783" y="54451"/>
                      </a:lnTo>
                      <a:lnTo>
                        <a:pt x="1845" y="54533"/>
                      </a:lnTo>
                      <a:lnTo>
                        <a:pt x="1928" y="54616"/>
                      </a:lnTo>
                      <a:lnTo>
                        <a:pt x="2031" y="54658"/>
                      </a:lnTo>
                      <a:lnTo>
                        <a:pt x="2135" y="54699"/>
                      </a:lnTo>
                      <a:lnTo>
                        <a:pt x="2239" y="54699"/>
                      </a:lnTo>
                      <a:lnTo>
                        <a:pt x="2446" y="54720"/>
                      </a:lnTo>
                      <a:lnTo>
                        <a:pt x="2943" y="54679"/>
                      </a:lnTo>
                      <a:lnTo>
                        <a:pt x="3959" y="54679"/>
                      </a:lnTo>
                      <a:lnTo>
                        <a:pt x="5679" y="54658"/>
                      </a:lnTo>
                      <a:lnTo>
                        <a:pt x="7358" y="54658"/>
                      </a:lnTo>
                      <a:lnTo>
                        <a:pt x="9389" y="54637"/>
                      </a:lnTo>
                      <a:lnTo>
                        <a:pt x="12063" y="54679"/>
                      </a:lnTo>
                      <a:lnTo>
                        <a:pt x="13431" y="54699"/>
                      </a:lnTo>
                      <a:lnTo>
                        <a:pt x="16478" y="54699"/>
                      </a:lnTo>
                      <a:lnTo>
                        <a:pt x="19028" y="54720"/>
                      </a:lnTo>
                      <a:lnTo>
                        <a:pt x="20333" y="54741"/>
                      </a:lnTo>
                      <a:lnTo>
                        <a:pt x="21722" y="54761"/>
                      </a:lnTo>
                      <a:lnTo>
                        <a:pt x="23131" y="54741"/>
                      </a:lnTo>
                      <a:lnTo>
                        <a:pt x="27194" y="54741"/>
                      </a:lnTo>
                      <a:lnTo>
                        <a:pt x="29453" y="54761"/>
                      </a:lnTo>
                      <a:lnTo>
                        <a:pt x="32023" y="54782"/>
                      </a:lnTo>
                      <a:lnTo>
                        <a:pt x="35008" y="54803"/>
                      </a:lnTo>
                      <a:lnTo>
                        <a:pt x="36335" y="54803"/>
                      </a:lnTo>
                      <a:lnTo>
                        <a:pt x="37247" y="54782"/>
                      </a:lnTo>
                      <a:lnTo>
                        <a:pt x="38076" y="54761"/>
                      </a:lnTo>
                      <a:lnTo>
                        <a:pt x="39216" y="54741"/>
                      </a:lnTo>
                      <a:lnTo>
                        <a:pt x="41910" y="54782"/>
                      </a:lnTo>
                      <a:lnTo>
                        <a:pt x="43796" y="54782"/>
                      </a:lnTo>
                      <a:lnTo>
                        <a:pt x="46532" y="54761"/>
                      </a:lnTo>
                      <a:lnTo>
                        <a:pt x="46947" y="54761"/>
                      </a:lnTo>
                      <a:lnTo>
                        <a:pt x="47320" y="54720"/>
                      </a:lnTo>
                      <a:lnTo>
                        <a:pt x="48045" y="54637"/>
                      </a:lnTo>
                      <a:lnTo>
                        <a:pt x="48398" y="54616"/>
                      </a:lnTo>
                      <a:lnTo>
                        <a:pt x="48771" y="54616"/>
                      </a:lnTo>
                      <a:lnTo>
                        <a:pt x="49185" y="54679"/>
                      </a:lnTo>
                      <a:lnTo>
                        <a:pt x="49413" y="54720"/>
                      </a:lnTo>
                      <a:lnTo>
                        <a:pt x="49662" y="54782"/>
                      </a:lnTo>
                      <a:lnTo>
                        <a:pt x="49911" y="54865"/>
                      </a:lnTo>
                      <a:lnTo>
                        <a:pt x="50201" y="54907"/>
                      </a:lnTo>
                      <a:lnTo>
                        <a:pt x="50491" y="54948"/>
                      </a:lnTo>
                      <a:lnTo>
                        <a:pt x="50781" y="54969"/>
                      </a:lnTo>
                      <a:lnTo>
                        <a:pt x="51092" y="54969"/>
                      </a:lnTo>
                      <a:lnTo>
                        <a:pt x="51403" y="54948"/>
                      </a:lnTo>
                      <a:lnTo>
                        <a:pt x="51714" y="54886"/>
                      </a:lnTo>
                      <a:lnTo>
                        <a:pt x="52004" y="54824"/>
                      </a:lnTo>
                      <a:lnTo>
                        <a:pt x="52274" y="54720"/>
                      </a:lnTo>
                      <a:lnTo>
                        <a:pt x="52543" y="54575"/>
                      </a:lnTo>
                      <a:lnTo>
                        <a:pt x="52771" y="54409"/>
                      </a:lnTo>
                      <a:lnTo>
                        <a:pt x="52978" y="54202"/>
                      </a:lnTo>
                      <a:lnTo>
                        <a:pt x="53061" y="54098"/>
                      </a:lnTo>
                      <a:lnTo>
                        <a:pt x="53144" y="53974"/>
                      </a:lnTo>
                      <a:lnTo>
                        <a:pt x="53206" y="53849"/>
                      </a:lnTo>
                      <a:lnTo>
                        <a:pt x="53268" y="53704"/>
                      </a:lnTo>
                      <a:lnTo>
                        <a:pt x="53310" y="53539"/>
                      </a:lnTo>
                      <a:lnTo>
                        <a:pt x="53331" y="53373"/>
                      </a:lnTo>
                      <a:lnTo>
                        <a:pt x="53351" y="53207"/>
                      </a:lnTo>
                      <a:lnTo>
                        <a:pt x="53372" y="53020"/>
                      </a:lnTo>
                      <a:lnTo>
                        <a:pt x="53351" y="52647"/>
                      </a:lnTo>
                      <a:lnTo>
                        <a:pt x="53393" y="52336"/>
                      </a:lnTo>
                      <a:lnTo>
                        <a:pt x="53414" y="52171"/>
                      </a:lnTo>
                      <a:lnTo>
                        <a:pt x="53393" y="52005"/>
                      </a:lnTo>
                      <a:lnTo>
                        <a:pt x="53372" y="51839"/>
                      </a:lnTo>
                      <a:lnTo>
                        <a:pt x="53372" y="51673"/>
                      </a:lnTo>
                      <a:lnTo>
                        <a:pt x="53372" y="51362"/>
                      </a:lnTo>
                      <a:lnTo>
                        <a:pt x="53393" y="51051"/>
                      </a:lnTo>
                      <a:lnTo>
                        <a:pt x="53393" y="50886"/>
                      </a:lnTo>
                      <a:lnTo>
                        <a:pt x="53434" y="50284"/>
                      </a:lnTo>
                      <a:lnTo>
                        <a:pt x="53517" y="49808"/>
                      </a:lnTo>
                      <a:lnTo>
                        <a:pt x="53538" y="49580"/>
                      </a:lnTo>
                      <a:lnTo>
                        <a:pt x="53559" y="49352"/>
                      </a:lnTo>
                      <a:lnTo>
                        <a:pt x="53600" y="48357"/>
                      </a:lnTo>
                      <a:lnTo>
                        <a:pt x="53621" y="47445"/>
                      </a:lnTo>
                      <a:lnTo>
                        <a:pt x="53621" y="47362"/>
                      </a:lnTo>
                      <a:lnTo>
                        <a:pt x="53621" y="47341"/>
                      </a:lnTo>
                      <a:lnTo>
                        <a:pt x="53600" y="47134"/>
                      </a:lnTo>
                      <a:lnTo>
                        <a:pt x="53579" y="46927"/>
                      </a:lnTo>
                      <a:lnTo>
                        <a:pt x="53538" y="46802"/>
                      </a:lnTo>
                      <a:lnTo>
                        <a:pt x="53517" y="46574"/>
                      </a:lnTo>
                      <a:lnTo>
                        <a:pt x="53517" y="46408"/>
                      </a:lnTo>
                      <a:lnTo>
                        <a:pt x="53538" y="46222"/>
                      </a:lnTo>
                      <a:lnTo>
                        <a:pt x="53600" y="45849"/>
                      </a:lnTo>
                      <a:lnTo>
                        <a:pt x="53621" y="45662"/>
                      </a:lnTo>
                      <a:lnTo>
                        <a:pt x="53621" y="45476"/>
                      </a:lnTo>
                      <a:lnTo>
                        <a:pt x="53579" y="44792"/>
                      </a:lnTo>
                      <a:lnTo>
                        <a:pt x="53579" y="44585"/>
                      </a:lnTo>
                      <a:lnTo>
                        <a:pt x="53704" y="43963"/>
                      </a:lnTo>
                      <a:lnTo>
                        <a:pt x="53849" y="43051"/>
                      </a:lnTo>
                      <a:lnTo>
                        <a:pt x="53911" y="42740"/>
                      </a:lnTo>
                      <a:lnTo>
                        <a:pt x="53973" y="42408"/>
                      </a:lnTo>
                      <a:lnTo>
                        <a:pt x="53973" y="42242"/>
                      </a:lnTo>
                      <a:lnTo>
                        <a:pt x="53973" y="42077"/>
                      </a:lnTo>
                      <a:lnTo>
                        <a:pt x="53952" y="41911"/>
                      </a:lnTo>
                      <a:lnTo>
                        <a:pt x="53911" y="41745"/>
                      </a:lnTo>
                      <a:lnTo>
                        <a:pt x="53849" y="41517"/>
                      </a:lnTo>
                      <a:lnTo>
                        <a:pt x="53828" y="41310"/>
                      </a:lnTo>
                      <a:lnTo>
                        <a:pt x="53849" y="41165"/>
                      </a:lnTo>
                      <a:lnTo>
                        <a:pt x="53870" y="41040"/>
                      </a:lnTo>
                      <a:lnTo>
                        <a:pt x="53849" y="40874"/>
                      </a:lnTo>
                      <a:lnTo>
                        <a:pt x="53828" y="40729"/>
                      </a:lnTo>
                      <a:lnTo>
                        <a:pt x="53828" y="40563"/>
                      </a:lnTo>
                      <a:lnTo>
                        <a:pt x="53828" y="40481"/>
                      </a:lnTo>
                      <a:lnTo>
                        <a:pt x="53870" y="40398"/>
                      </a:lnTo>
                      <a:lnTo>
                        <a:pt x="53932" y="40253"/>
                      </a:lnTo>
                      <a:lnTo>
                        <a:pt x="53973" y="40087"/>
                      </a:lnTo>
                      <a:lnTo>
                        <a:pt x="53973" y="39797"/>
                      </a:lnTo>
                      <a:lnTo>
                        <a:pt x="53952" y="39506"/>
                      </a:lnTo>
                      <a:lnTo>
                        <a:pt x="53994" y="39133"/>
                      </a:lnTo>
                      <a:lnTo>
                        <a:pt x="54077" y="38739"/>
                      </a:lnTo>
                      <a:lnTo>
                        <a:pt x="54118" y="38429"/>
                      </a:lnTo>
                      <a:lnTo>
                        <a:pt x="54139" y="38118"/>
                      </a:lnTo>
                      <a:lnTo>
                        <a:pt x="54201" y="37351"/>
                      </a:lnTo>
                      <a:lnTo>
                        <a:pt x="54305" y="36853"/>
                      </a:lnTo>
                      <a:lnTo>
                        <a:pt x="54388" y="36542"/>
                      </a:lnTo>
                      <a:lnTo>
                        <a:pt x="54408" y="36211"/>
                      </a:lnTo>
                      <a:lnTo>
                        <a:pt x="54429" y="35734"/>
                      </a:lnTo>
                      <a:lnTo>
                        <a:pt x="54429" y="35237"/>
                      </a:lnTo>
                      <a:lnTo>
                        <a:pt x="54408" y="34698"/>
                      </a:lnTo>
                      <a:lnTo>
                        <a:pt x="54367" y="34408"/>
                      </a:lnTo>
                      <a:lnTo>
                        <a:pt x="54326" y="34138"/>
                      </a:lnTo>
                      <a:lnTo>
                        <a:pt x="54263" y="33827"/>
                      </a:lnTo>
                      <a:lnTo>
                        <a:pt x="54326" y="33475"/>
                      </a:lnTo>
                      <a:lnTo>
                        <a:pt x="54367" y="33102"/>
                      </a:lnTo>
                      <a:lnTo>
                        <a:pt x="54408" y="32666"/>
                      </a:lnTo>
                      <a:lnTo>
                        <a:pt x="54429" y="32231"/>
                      </a:lnTo>
                      <a:lnTo>
                        <a:pt x="54408" y="31982"/>
                      </a:lnTo>
                      <a:lnTo>
                        <a:pt x="54388" y="31734"/>
                      </a:lnTo>
                      <a:lnTo>
                        <a:pt x="54305" y="31216"/>
                      </a:lnTo>
                      <a:lnTo>
                        <a:pt x="54263" y="31029"/>
                      </a:lnTo>
                      <a:lnTo>
                        <a:pt x="54222" y="30863"/>
                      </a:lnTo>
                      <a:lnTo>
                        <a:pt x="54098" y="30532"/>
                      </a:lnTo>
                      <a:lnTo>
                        <a:pt x="54015" y="30387"/>
                      </a:lnTo>
                      <a:lnTo>
                        <a:pt x="53952" y="29910"/>
                      </a:lnTo>
                      <a:lnTo>
                        <a:pt x="53890" y="29537"/>
                      </a:lnTo>
                      <a:lnTo>
                        <a:pt x="53849" y="28936"/>
                      </a:lnTo>
                      <a:lnTo>
                        <a:pt x="53849" y="28583"/>
                      </a:lnTo>
                      <a:lnTo>
                        <a:pt x="53870" y="28231"/>
                      </a:lnTo>
                      <a:lnTo>
                        <a:pt x="53870" y="27941"/>
                      </a:lnTo>
                      <a:lnTo>
                        <a:pt x="53870" y="27651"/>
                      </a:lnTo>
                      <a:lnTo>
                        <a:pt x="53828" y="27049"/>
                      </a:lnTo>
                      <a:lnTo>
                        <a:pt x="53911" y="26946"/>
                      </a:lnTo>
                      <a:lnTo>
                        <a:pt x="53932" y="26884"/>
                      </a:lnTo>
                      <a:lnTo>
                        <a:pt x="53952" y="26821"/>
                      </a:lnTo>
                      <a:lnTo>
                        <a:pt x="54015" y="26345"/>
                      </a:lnTo>
                      <a:lnTo>
                        <a:pt x="54056" y="25868"/>
                      </a:lnTo>
                      <a:lnTo>
                        <a:pt x="54118" y="25163"/>
                      </a:lnTo>
                      <a:lnTo>
                        <a:pt x="54139" y="24832"/>
                      </a:lnTo>
                      <a:lnTo>
                        <a:pt x="54160" y="24479"/>
                      </a:lnTo>
                      <a:lnTo>
                        <a:pt x="54118" y="24127"/>
                      </a:lnTo>
                      <a:lnTo>
                        <a:pt x="54077" y="23775"/>
                      </a:lnTo>
                      <a:lnTo>
                        <a:pt x="54056" y="23692"/>
                      </a:lnTo>
                      <a:lnTo>
                        <a:pt x="54056" y="23630"/>
                      </a:lnTo>
                      <a:lnTo>
                        <a:pt x="54056" y="22946"/>
                      </a:lnTo>
                      <a:lnTo>
                        <a:pt x="54077" y="22427"/>
                      </a:lnTo>
                      <a:lnTo>
                        <a:pt x="54098" y="21909"/>
                      </a:lnTo>
                      <a:lnTo>
                        <a:pt x="54098" y="21412"/>
                      </a:lnTo>
                      <a:lnTo>
                        <a:pt x="54098" y="20935"/>
                      </a:lnTo>
                      <a:lnTo>
                        <a:pt x="53973" y="19836"/>
                      </a:lnTo>
                      <a:lnTo>
                        <a:pt x="53911" y="19132"/>
                      </a:lnTo>
                      <a:lnTo>
                        <a:pt x="53890" y="18427"/>
                      </a:lnTo>
                      <a:lnTo>
                        <a:pt x="53890" y="17867"/>
                      </a:lnTo>
                      <a:lnTo>
                        <a:pt x="53890" y="17536"/>
                      </a:lnTo>
                      <a:lnTo>
                        <a:pt x="53890" y="17204"/>
                      </a:lnTo>
                      <a:lnTo>
                        <a:pt x="53890" y="17038"/>
                      </a:lnTo>
                      <a:lnTo>
                        <a:pt x="53870" y="16748"/>
                      </a:lnTo>
                      <a:lnTo>
                        <a:pt x="53849" y="16417"/>
                      </a:lnTo>
                      <a:lnTo>
                        <a:pt x="53807" y="16064"/>
                      </a:lnTo>
                      <a:lnTo>
                        <a:pt x="53787" y="15774"/>
                      </a:lnTo>
                      <a:lnTo>
                        <a:pt x="53787" y="15297"/>
                      </a:lnTo>
                      <a:lnTo>
                        <a:pt x="53807" y="14841"/>
                      </a:lnTo>
                      <a:lnTo>
                        <a:pt x="53828" y="14406"/>
                      </a:lnTo>
                      <a:lnTo>
                        <a:pt x="53828" y="13909"/>
                      </a:lnTo>
                      <a:lnTo>
                        <a:pt x="53807" y="13639"/>
                      </a:lnTo>
                      <a:lnTo>
                        <a:pt x="53766" y="13390"/>
                      </a:lnTo>
                      <a:lnTo>
                        <a:pt x="53724" y="13121"/>
                      </a:lnTo>
                      <a:lnTo>
                        <a:pt x="53704" y="12872"/>
                      </a:lnTo>
                      <a:lnTo>
                        <a:pt x="53704" y="12375"/>
                      </a:lnTo>
                      <a:lnTo>
                        <a:pt x="53724" y="12002"/>
                      </a:lnTo>
                      <a:lnTo>
                        <a:pt x="53724" y="11939"/>
                      </a:lnTo>
                      <a:lnTo>
                        <a:pt x="53704" y="11898"/>
                      </a:lnTo>
                      <a:lnTo>
                        <a:pt x="53662" y="11857"/>
                      </a:lnTo>
                      <a:lnTo>
                        <a:pt x="53621" y="11836"/>
                      </a:lnTo>
                      <a:lnTo>
                        <a:pt x="53579" y="11857"/>
                      </a:lnTo>
                      <a:lnTo>
                        <a:pt x="53538" y="11877"/>
                      </a:lnTo>
                      <a:lnTo>
                        <a:pt x="53517" y="11939"/>
                      </a:lnTo>
                      <a:lnTo>
                        <a:pt x="53517" y="12002"/>
                      </a:lnTo>
                      <a:lnTo>
                        <a:pt x="53517" y="12333"/>
                      </a:lnTo>
                      <a:lnTo>
                        <a:pt x="53476" y="12686"/>
                      </a:lnTo>
                      <a:lnTo>
                        <a:pt x="53455" y="13038"/>
                      </a:lnTo>
                      <a:lnTo>
                        <a:pt x="53434" y="13225"/>
                      </a:lnTo>
                      <a:lnTo>
                        <a:pt x="53434" y="13390"/>
                      </a:lnTo>
                      <a:lnTo>
                        <a:pt x="53455" y="13743"/>
                      </a:lnTo>
                      <a:lnTo>
                        <a:pt x="53455" y="14406"/>
                      </a:lnTo>
                      <a:lnTo>
                        <a:pt x="53434" y="15090"/>
                      </a:lnTo>
                      <a:lnTo>
                        <a:pt x="53351" y="15546"/>
                      </a:lnTo>
                      <a:lnTo>
                        <a:pt x="53331" y="15774"/>
                      </a:lnTo>
                      <a:lnTo>
                        <a:pt x="53310" y="16023"/>
                      </a:lnTo>
                      <a:lnTo>
                        <a:pt x="53289" y="17018"/>
                      </a:lnTo>
                      <a:lnTo>
                        <a:pt x="53289" y="17391"/>
                      </a:lnTo>
                      <a:lnTo>
                        <a:pt x="53268" y="17246"/>
                      </a:lnTo>
                      <a:lnTo>
                        <a:pt x="53248" y="16624"/>
                      </a:lnTo>
                      <a:lnTo>
                        <a:pt x="53227" y="16520"/>
                      </a:lnTo>
                      <a:lnTo>
                        <a:pt x="53248" y="16251"/>
                      </a:lnTo>
                      <a:lnTo>
                        <a:pt x="53248" y="15981"/>
                      </a:lnTo>
                      <a:lnTo>
                        <a:pt x="53268" y="15712"/>
                      </a:lnTo>
                      <a:lnTo>
                        <a:pt x="53268" y="15422"/>
                      </a:lnTo>
                      <a:lnTo>
                        <a:pt x="53227" y="14986"/>
                      </a:lnTo>
                      <a:lnTo>
                        <a:pt x="53186" y="14572"/>
                      </a:lnTo>
                      <a:lnTo>
                        <a:pt x="53144" y="14219"/>
                      </a:lnTo>
                      <a:lnTo>
                        <a:pt x="53123" y="13867"/>
                      </a:lnTo>
                      <a:lnTo>
                        <a:pt x="53144" y="13494"/>
                      </a:lnTo>
                      <a:lnTo>
                        <a:pt x="53186" y="13017"/>
                      </a:lnTo>
                      <a:lnTo>
                        <a:pt x="53165" y="12520"/>
                      </a:lnTo>
                      <a:lnTo>
                        <a:pt x="53206" y="12043"/>
                      </a:lnTo>
                      <a:lnTo>
                        <a:pt x="53206" y="11587"/>
                      </a:lnTo>
                      <a:lnTo>
                        <a:pt x="53186" y="11152"/>
                      </a:lnTo>
                      <a:lnTo>
                        <a:pt x="53144" y="10675"/>
                      </a:lnTo>
                      <a:lnTo>
                        <a:pt x="53165" y="10323"/>
                      </a:lnTo>
                      <a:lnTo>
                        <a:pt x="53165" y="9970"/>
                      </a:lnTo>
                      <a:lnTo>
                        <a:pt x="53186" y="9577"/>
                      </a:lnTo>
                      <a:lnTo>
                        <a:pt x="53186" y="9204"/>
                      </a:lnTo>
                      <a:lnTo>
                        <a:pt x="53186" y="8872"/>
                      </a:lnTo>
                      <a:lnTo>
                        <a:pt x="53144" y="8561"/>
                      </a:lnTo>
                      <a:lnTo>
                        <a:pt x="53082" y="7981"/>
                      </a:lnTo>
                      <a:lnTo>
                        <a:pt x="53040" y="7566"/>
                      </a:lnTo>
                      <a:lnTo>
                        <a:pt x="53040" y="7359"/>
                      </a:lnTo>
                      <a:lnTo>
                        <a:pt x="53061" y="7027"/>
                      </a:lnTo>
                      <a:lnTo>
                        <a:pt x="53082" y="6778"/>
                      </a:lnTo>
                      <a:lnTo>
                        <a:pt x="53103" y="6530"/>
                      </a:lnTo>
                      <a:lnTo>
                        <a:pt x="53103" y="6240"/>
                      </a:lnTo>
                      <a:lnTo>
                        <a:pt x="53082" y="5970"/>
                      </a:lnTo>
                      <a:lnTo>
                        <a:pt x="53103" y="5701"/>
                      </a:lnTo>
                      <a:lnTo>
                        <a:pt x="53144" y="5493"/>
                      </a:lnTo>
                      <a:lnTo>
                        <a:pt x="53227" y="5037"/>
                      </a:lnTo>
                      <a:lnTo>
                        <a:pt x="53268" y="4768"/>
                      </a:lnTo>
                      <a:lnTo>
                        <a:pt x="53289" y="4498"/>
                      </a:lnTo>
                      <a:lnTo>
                        <a:pt x="53310" y="3939"/>
                      </a:lnTo>
                      <a:lnTo>
                        <a:pt x="53414" y="3338"/>
                      </a:lnTo>
                      <a:lnTo>
                        <a:pt x="53434" y="3048"/>
                      </a:lnTo>
                      <a:lnTo>
                        <a:pt x="53455" y="2757"/>
                      </a:lnTo>
                      <a:lnTo>
                        <a:pt x="53455" y="2467"/>
                      </a:lnTo>
                      <a:lnTo>
                        <a:pt x="53455" y="2198"/>
                      </a:lnTo>
                      <a:lnTo>
                        <a:pt x="53414" y="1928"/>
                      </a:lnTo>
                      <a:lnTo>
                        <a:pt x="53372" y="1700"/>
                      </a:lnTo>
                      <a:lnTo>
                        <a:pt x="53310" y="1472"/>
                      </a:lnTo>
                      <a:lnTo>
                        <a:pt x="53227" y="1265"/>
                      </a:lnTo>
                      <a:lnTo>
                        <a:pt x="53123" y="1099"/>
                      </a:lnTo>
                      <a:lnTo>
                        <a:pt x="52999" y="933"/>
                      </a:lnTo>
                      <a:lnTo>
                        <a:pt x="52854" y="830"/>
                      </a:lnTo>
                      <a:lnTo>
                        <a:pt x="52667" y="726"/>
                      </a:lnTo>
                      <a:lnTo>
                        <a:pt x="52460" y="685"/>
                      </a:lnTo>
                      <a:lnTo>
                        <a:pt x="52232" y="664"/>
                      </a:lnTo>
                      <a:lnTo>
                        <a:pt x="51341" y="664"/>
                      </a:lnTo>
                      <a:lnTo>
                        <a:pt x="49703" y="705"/>
                      </a:lnTo>
                      <a:lnTo>
                        <a:pt x="46263" y="747"/>
                      </a:lnTo>
                      <a:lnTo>
                        <a:pt x="44356" y="768"/>
                      </a:lnTo>
                      <a:lnTo>
                        <a:pt x="39920" y="768"/>
                      </a:lnTo>
                      <a:lnTo>
                        <a:pt x="37288" y="726"/>
                      </a:lnTo>
                      <a:lnTo>
                        <a:pt x="36542" y="685"/>
                      </a:lnTo>
                      <a:lnTo>
                        <a:pt x="35733" y="664"/>
                      </a:lnTo>
                      <a:lnTo>
                        <a:pt x="34863" y="643"/>
                      </a:lnTo>
                      <a:lnTo>
                        <a:pt x="36625" y="643"/>
                      </a:lnTo>
                      <a:lnTo>
                        <a:pt x="36873" y="623"/>
                      </a:lnTo>
                      <a:lnTo>
                        <a:pt x="37143" y="643"/>
                      </a:lnTo>
                      <a:lnTo>
                        <a:pt x="37412" y="643"/>
                      </a:lnTo>
                      <a:lnTo>
                        <a:pt x="37661" y="623"/>
                      </a:lnTo>
                      <a:lnTo>
                        <a:pt x="37910" y="623"/>
                      </a:lnTo>
                      <a:lnTo>
                        <a:pt x="38449" y="664"/>
                      </a:lnTo>
                      <a:lnTo>
                        <a:pt x="38988" y="685"/>
                      </a:lnTo>
                      <a:lnTo>
                        <a:pt x="39630" y="705"/>
                      </a:lnTo>
                      <a:lnTo>
                        <a:pt x="40128" y="705"/>
                      </a:lnTo>
                      <a:lnTo>
                        <a:pt x="40625" y="685"/>
                      </a:lnTo>
                      <a:lnTo>
                        <a:pt x="41060" y="664"/>
                      </a:lnTo>
                      <a:lnTo>
                        <a:pt x="41330" y="664"/>
                      </a:lnTo>
                      <a:lnTo>
                        <a:pt x="41889" y="685"/>
                      </a:lnTo>
                      <a:lnTo>
                        <a:pt x="42490" y="685"/>
                      </a:lnTo>
                      <a:lnTo>
                        <a:pt x="43071" y="664"/>
                      </a:lnTo>
                      <a:lnTo>
                        <a:pt x="43589" y="643"/>
                      </a:lnTo>
                      <a:lnTo>
                        <a:pt x="44128" y="643"/>
                      </a:lnTo>
                      <a:lnTo>
                        <a:pt x="44439" y="623"/>
                      </a:lnTo>
                      <a:lnTo>
                        <a:pt x="45268" y="623"/>
                      </a:lnTo>
                      <a:lnTo>
                        <a:pt x="45537" y="643"/>
                      </a:lnTo>
                      <a:lnTo>
                        <a:pt x="50988" y="643"/>
                      </a:lnTo>
                      <a:lnTo>
                        <a:pt x="51610" y="623"/>
                      </a:lnTo>
                      <a:lnTo>
                        <a:pt x="52253" y="602"/>
                      </a:lnTo>
                      <a:lnTo>
                        <a:pt x="53082" y="581"/>
                      </a:lnTo>
                      <a:lnTo>
                        <a:pt x="53227" y="560"/>
                      </a:lnTo>
                      <a:lnTo>
                        <a:pt x="53268" y="560"/>
                      </a:lnTo>
                      <a:lnTo>
                        <a:pt x="53289" y="540"/>
                      </a:lnTo>
                      <a:lnTo>
                        <a:pt x="53268" y="519"/>
                      </a:lnTo>
                      <a:lnTo>
                        <a:pt x="53227" y="519"/>
                      </a:lnTo>
                      <a:lnTo>
                        <a:pt x="53082" y="498"/>
                      </a:lnTo>
                      <a:lnTo>
                        <a:pt x="52688" y="498"/>
                      </a:lnTo>
                      <a:lnTo>
                        <a:pt x="52087" y="457"/>
                      </a:lnTo>
                      <a:lnTo>
                        <a:pt x="51672" y="457"/>
                      </a:lnTo>
                      <a:lnTo>
                        <a:pt x="51258" y="477"/>
                      </a:lnTo>
                      <a:lnTo>
                        <a:pt x="50387" y="457"/>
                      </a:lnTo>
                      <a:lnTo>
                        <a:pt x="49538" y="436"/>
                      </a:lnTo>
                      <a:lnTo>
                        <a:pt x="48957" y="415"/>
                      </a:lnTo>
                      <a:lnTo>
                        <a:pt x="48398" y="395"/>
                      </a:lnTo>
                      <a:lnTo>
                        <a:pt x="47175" y="374"/>
                      </a:lnTo>
                      <a:lnTo>
                        <a:pt x="46035" y="353"/>
                      </a:lnTo>
                      <a:lnTo>
                        <a:pt x="45910" y="353"/>
                      </a:lnTo>
                      <a:lnTo>
                        <a:pt x="45413" y="374"/>
                      </a:lnTo>
                      <a:lnTo>
                        <a:pt x="45247" y="395"/>
                      </a:lnTo>
                      <a:lnTo>
                        <a:pt x="44957" y="415"/>
                      </a:lnTo>
                      <a:lnTo>
                        <a:pt x="44750" y="415"/>
                      </a:lnTo>
                      <a:lnTo>
                        <a:pt x="44542" y="395"/>
                      </a:lnTo>
                      <a:lnTo>
                        <a:pt x="44066" y="374"/>
                      </a:lnTo>
                      <a:lnTo>
                        <a:pt x="42781" y="374"/>
                      </a:lnTo>
                      <a:lnTo>
                        <a:pt x="42511" y="395"/>
                      </a:lnTo>
                      <a:lnTo>
                        <a:pt x="41744" y="332"/>
                      </a:lnTo>
                      <a:lnTo>
                        <a:pt x="40625" y="270"/>
                      </a:lnTo>
                      <a:lnTo>
                        <a:pt x="39817" y="208"/>
                      </a:lnTo>
                      <a:lnTo>
                        <a:pt x="39402" y="208"/>
                      </a:lnTo>
                      <a:lnTo>
                        <a:pt x="39008" y="229"/>
                      </a:lnTo>
                      <a:lnTo>
                        <a:pt x="38718" y="270"/>
                      </a:lnTo>
                      <a:lnTo>
                        <a:pt x="38469" y="270"/>
                      </a:lnTo>
                      <a:lnTo>
                        <a:pt x="38138" y="249"/>
                      </a:lnTo>
                      <a:lnTo>
                        <a:pt x="37951" y="270"/>
                      </a:lnTo>
                      <a:lnTo>
                        <a:pt x="37557" y="270"/>
                      </a:lnTo>
                      <a:lnTo>
                        <a:pt x="37350" y="249"/>
                      </a:lnTo>
                      <a:lnTo>
                        <a:pt x="37164" y="229"/>
                      </a:lnTo>
                      <a:lnTo>
                        <a:pt x="36956" y="208"/>
                      </a:lnTo>
                      <a:lnTo>
                        <a:pt x="35796" y="208"/>
                      </a:lnTo>
                      <a:lnTo>
                        <a:pt x="35298" y="167"/>
                      </a:lnTo>
                      <a:lnTo>
                        <a:pt x="34531" y="125"/>
                      </a:lnTo>
                      <a:lnTo>
                        <a:pt x="33578" y="104"/>
                      </a:lnTo>
                      <a:lnTo>
                        <a:pt x="32977" y="63"/>
                      </a:lnTo>
                      <a:lnTo>
                        <a:pt x="32583" y="21"/>
                      </a:lnTo>
                      <a:lnTo>
                        <a:pt x="32189" y="21"/>
                      </a:lnTo>
                      <a:lnTo>
                        <a:pt x="31588" y="1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" name="Rectangle 9">
                  <a:extLst>
                    <a:ext uri="{FF2B5EF4-FFF2-40B4-BE49-F238E27FC236}">
                      <a16:creationId xmlns:a16="http://schemas.microsoft.com/office/drawing/2014/main" id="{A83152F0-6BA6-ECB8-C309-6FDB67C6B6EB}"/>
                    </a:ext>
                  </a:extLst>
                </p:cNvPr>
                <p:cNvSpPr/>
                <p:nvPr/>
              </p:nvSpPr>
              <p:spPr>
                <a:xfrm>
                  <a:off x="1423851" y="924621"/>
                  <a:ext cx="9431383" cy="1027343"/>
                </a:xfrm>
                <a:custGeom>
                  <a:avLst/>
                  <a:gdLst>
                    <a:gd name="connsiteX0" fmla="*/ 0 w 9431383"/>
                    <a:gd name="connsiteY0" fmla="*/ 0 h 1027343"/>
                    <a:gd name="connsiteX1" fmla="*/ 400834 w 9431383"/>
                    <a:gd name="connsiteY1" fmla="*/ 0 h 1027343"/>
                    <a:gd name="connsiteX2" fmla="*/ 1084609 w 9431383"/>
                    <a:gd name="connsiteY2" fmla="*/ 0 h 1027343"/>
                    <a:gd name="connsiteX3" fmla="*/ 1862698 w 9431383"/>
                    <a:gd name="connsiteY3" fmla="*/ 0 h 1027343"/>
                    <a:gd name="connsiteX4" fmla="*/ 2640787 w 9431383"/>
                    <a:gd name="connsiteY4" fmla="*/ 0 h 1027343"/>
                    <a:gd name="connsiteX5" fmla="*/ 3324563 w 9431383"/>
                    <a:gd name="connsiteY5" fmla="*/ 0 h 1027343"/>
                    <a:gd name="connsiteX6" fmla="*/ 3914024 w 9431383"/>
                    <a:gd name="connsiteY6" fmla="*/ 0 h 1027343"/>
                    <a:gd name="connsiteX7" fmla="*/ 4692113 w 9431383"/>
                    <a:gd name="connsiteY7" fmla="*/ 0 h 1027343"/>
                    <a:gd name="connsiteX8" fmla="*/ 5092947 w 9431383"/>
                    <a:gd name="connsiteY8" fmla="*/ 0 h 1027343"/>
                    <a:gd name="connsiteX9" fmla="*/ 5588094 w 9431383"/>
                    <a:gd name="connsiteY9" fmla="*/ 0 h 1027343"/>
                    <a:gd name="connsiteX10" fmla="*/ 6083242 w 9431383"/>
                    <a:gd name="connsiteY10" fmla="*/ 0 h 1027343"/>
                    <a:gd name="connsiteX11" fmla="*/ 6484076 w 9431383"/>
                    <a:gd name="connsiteY11" fmla="*/ 0 h 1027343"/>
                    <a:gd name="connsiteX12" fmla="*/ 7073537 w 9431383"/>
                    <a:gd name="connsiteY12" fmla="*/ 0 h 1027343"/>
                    <a:gd name="connsiteX13" fmla="*/ 7474371 w 9431383"/>
                    <a:gd name="connsiteY13" fmla="*/ 0 h 1027343"/>
                    <a:gd name="connsiteX14" fmla="*/ 8063832 w 9431383"/>
                    <a:gd name="connsiteY14" fmla="*/ 0 h 1027343"/>
                    <a:gd name="connsiteX15" fmla="*/ 8747608 w 9431383"/>
                    <a:gd name="connsiteY15" fmla="*/ 0 h 1027343"/>
                    <a:gd name="connsiteX16" fmla="*/ 9431383 w 9431383"/>
                    <a:gd name="connsiteY16" fmla="*/ 0 h 1027343"/>
                    <a:gd name="connsiteX17" fmla="*/ 9431383 w 9431383"/>
                    <a:gd name="connsiteY17" fmla="*/ 513672 h 1027343"/>
                    <a:gd name="connsiteX18" fmla="*/ 9431383 w 9431383"/>
                    <a:gd name="connsiteY18" fmla="*/ 1027343 h 1027343"/>
                    <a:gd name="connsiteX19" fmla="*/ 9030549 w 9431383"/>
                    <a:gd name="connsiteY19" fmla="*/ 1027343 h 1027343"/>
                    <a:gd name="connsiteX20" fmla="*/ 8441088 w 9431383"/>
                    <a:gd name="connsiteY20" fmla="*/ 1027343 h 1027343"/>
                    <a:gd name="connsiteX21" fmla="*/ 8134568 w 9431383"/>
                    <a:gd name="connsiteY21" fmla="*/ 1027343 h 1027343"/>
                    <a:gd name="connsiteX22" fmla="*/ 7450793 w 9431383"/>
                    <a:gd name="connsiteY22" fmla="*/ 1027343 h 1027343"/>
                    <a:gd name="connsiteX23" fmla="*/ 6955645 w 9431383"/>
                    <a:gd name="connsiteY23" fmla="*/ 1027343 h 1027343"/>
                    <a:gd name="connsiteX24" fmla="*/ 6366184 w 9431383"/>
                    <a:gd name="connsiteY24" fmla="*/ 1027343 h 1027343"/>
                    <a:gd name="connsiteX25" fmla="*/ 5682408 w 9431383"/>
                    <a:gd name="connsiteY25" fmla="*/ 1027343 h 1027343"/>
                    <a:gd name="connsiteX26" fmla="*/ 5375888 w 9431383"/>
                    <a:gd name="connsiteY26" fmla="*/ 1027343 h 1027343"/>
                    <a:gd name="connsiteX27" fmla="*/ 4786427 w 9431383"/>
                    <a:gd name="connsiteY27" fmla="*/ 1027343 h 1027343"/>
                    <a:gd name="connsiteX28" fmla="*/ 4102652 w 9431383"/>
                    <a:gd name="connsiteY28" fmla="*/ 1027343 h 1027343"/>
                    <a:gd name="connsiteX29" fmla="*/ 3418876 w 9431383"/>
                    <a:gd name="connsiteY29" fmla="*/ 1027343 h 1027343"/>
                    <a:gd name="connsiteX30" fmla="*/ 3018043 w 9431383"/>
                    <a:gd name="connsiteY30" fmla="*/ 1027343 h 1027343"/>
                    <a:gd name="connsiteX31" fmla="*/ 2522895 w 9431383"/>
                    <a:gd name="connsiteY31" fmla="*/ 1027343 h 1027343"/>
                    <a:gd name="connsiteX32" fmla="*/ 1933434 w 9431383"/>
                    <a:gd name="connsiteY32" fmla="*/ 1027343 h 1027343"/>
                    <a:gd name="connsiteX33" fmla="*/ 1532600 w 9431383"/>
                    <a:gd name="connsiteY33" fmla="*/ 1027343 h 1027343"/>
                    <a:gd name="connsiteX34" fmla="*/ 943138 w 9431383"/>
                    <a:gd name="connsiteY34" fmla="*/ 1027343 h 1027343"/>
                    <a:gd name="connsiteX35" fmla="*/ 0 w 9431383"/>
                    <a:gd name="connsiteY35" fmla="*/ 1027343 h 1027343"/>
                    <a:gd name="connsiteX36" fmla="*/ 0 w 9431383"/>
                    <a:gd name="connsiteY36" fmla="*/ 503398 h 1027343"/>
                    <a:gd name="connsiteX37" fmla="*/ 0 w 9431383"/>
                    <a:gd name="connsiteY37" fmla="*/ 0 h 1027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431383" h="1027343" extrusionOk="0">
                      <a:moveTo>
                        <a:pt x="0" y="0"/>
                      </a:moveTo>
                      <a:cubicBezTo>
                        <a:pt x="98200" y="-24862"/>
                        <a:pt x="258958" y="10585"/>
                        <a:pt x="400834" y="0"/>
                      </a:cubicBezTo>
                      <a:cubicBezTo>
                        <a:pt x="542710" y="-10585"/>
                        <a:pt x="803931" y="32437"/>
                        <a:pt x="1084609" y="0"/>
                      </a:cubicBezTo>
                      <a:cubicBezTo>
                        <a:pt x="1365288" y="-32437"/>
                        <a:pt x="1555187" y="33526"/>
                        <a:pt x="1862698" y="0"/>
                      </a:cubicBezTo>
                      <a:cubicBezTo>
                        <a:pt x="2170209" y="-33526"/>
                        <a:pt x="2474418" y="53188"/>
                        <a:pt x="2640787" y="0"/>
                      </a:cubicBezTo>
                      <a:cubicBezTo>
                        <a:pt x="2807156" y="-53188"/>
                        <a:pt x="3060544" y="40950"/>
                        <a:pt x="3324563" y="0"/>
                      </a:cubicBezTo>
                      <a:cubicBezTo>
                        <a:pt x="3588582" y="-40950"/>
                        <a:pt x="3681619" y="36448"/>
                        <a:pt x="3914024" y="0"/>
                      </a:cubicBezTo>
                      <a:cubicBezTo>
                        <a:pt x="4146429" y="-36448"/>
                        <a:pt x="4468150" y="55376"/>
                        <a:pt x="4692113" y="0"/>
                      </a:cubicBezTo>
                      <a:cubicBezTo>
                        <a:pt x="4916076" y="-55376"/>
                        <a:pt x="5003584" y="20123"/>
                        <a:pt x="5092947" y="0"/>
                      </a:cubicBezTo>
                      <a:cubicBezTo>
                        <a:pt x="5182310" y="-20123"/>
                        <a:pt x="5465170" y="38251"/>
                        <a:pt x="5588094" y="0"/>
                      </a:cubicBezTo>
                      <a:cubicBezTo>
                        <a:pt x="5711018" y="-38251"/>
                        <a:pt x="5855881" y="25731"/>
                        <a:pt x="6083242" y="0"/>
                      </a:cubicBezTo>
                      <a:cubicBezTo>
                        <a:pt x="6310603" y="-25731"/>
                        <a:pt x="6320825" y="46830"/>
                        <a:pt x="6484076" y="0"/>
                      </a:cubicBezTo>
                      <a:cubicBezTo>
                        <a:pt x="6647327" y="-46830"/>
                        <a:pt x="6859921" y="13738"/>
                        <a:pt x="7073537" y="0"/>
                      </a:cubicBezTo>
                      <a:cubicBezTo>
                        <a:pt x="7287153" y="-13738"/>
                        <a:pt x="7390442" y="31383"/>
                        <a:pt x="7474371" y="0"/>
                      </a:cubicBezTo>
                      <a:cubicBezTo>
                        <a:pt x="7558300" y="-31383"/>
                        <a:pt x="7933396" y="1000"/>
                        <a:pt x="8063832" y="0"/>
                      </a:cubicBezTo>
                      <a:cubicBezTo>
                        <a:pt x="8194268" y="-1000"/>
                        <a:pt x="8524917" y="78061"/>
                        <a:pt x="8747608" y="0"/>
                      </a:cubicBezTo>
                      <a:cubicBezTo>
                        <a:pt x="8970299" y="-78061"/>
                        <a:pt x="9128560" y="54792"/>
                        <a:pt x="9431383" y="0"/>
                      </a:cubicBezTo>
                      <a:cubicBezTo>
                        <a:pt x="9447734" y="115987"/>
                        <a:pt x="9399058" y="338747"/>
                        <a:pt x="9431383" y="513672"/>
                      </a:cubicBezTo>
                      <a:cubicBezTo>
                        <a:pt x="9463708" y="688597"/>
                        <a:pt x="9384122" y="823919"/>
                        <a:pt x="9431383" y="1027343"/>
                      </a:cubicBezTo>
                      <a:cubicBezTo>
                        <a:pt x="9279329" y="1067369"/>
                        <a:pt x="9152359" y="1012354"/>
                        <a:pt x="9030549" y="1027343"/>
                      </a:cubicBezTo>
                      <a:cubicBezTo>
                        <a:pt x="8908739" y="1042332"/>
                        <a:pt x="8560550" y="986200"/>
                        <a:pt x="8441088" y="1027343"/>
                      </a:cubicBezTo>
                      <a:cubicBezTo>
                        <a:pt x="8321626" y="1068486"/>
                        <a:pt x="8203901" y="1013280"/>
                        <a:pt x="8134568" y="1027343"/>
                      </a:cubicBezTo>
                      <a:cubicBezTo>
                        <a:pt x="8065235" y="1041406"/>
                        <a:pt x="7696588" y="946890"/>
                        <a:pt x="7450793" y="1027343"/>
                      </a:cubicBezTo>
                      <a:cubicBezTo>
                        <a:pt x="7204998" y="1107796"/>
                        <a:pt x="7107931" y="987418"/>
                        <a:pt x="6955645" y="1027343"/>
                      </a:cubicBezTo>
                      <a:cubicBezTo>
                        <a:pt x="6803359" y="1067268"/>
                        <a:pt x="6495098" y="965525"/>
                        <a:pt x="6366184" y="1027343"/>
                      </a:cubicBezTo>
                      <a:cubicBezTo>
                        <a:pt x="6237270" y="1089161"/>
                        <a:pt x="5838916" y="1016549"/>
                        <a:pt x="5682408" y="1027343"/>
                      </a:cubicBezTo>
                      <a:cubicBezTo>
                        <a:pt x="5525900" y="1038137"/>
                        <a:pt x="5439230" y="1020778"/>
                        <a:pt x="5375888" y="1027343"/>
                      </a:cubicBezTo>
                      <a:cubicBezTo>
                        <a:pt x="5312546" y="1033908"/>
                        <a:pt x="5062570" y="975153"/>
                        <a:pt x="4786427" y="1027343"/>
                      </a:cubicBezTo>
                      <a:cubicBezTo>
                        <a:pt x="4510284" y="1079533"/>
                        <a:pt x="4371263" y="1013933"/>
                        <a:pt x="4102652" y="1027343"/>
                      </a:cubicBezTo>
                      <a:cubicBezTo>
                        <a:pt x="3834041" y="1040753"/>
                        <a:pt x="3560978" y="1018202"/>
                        <a:pt x="3418876" y="1027343"/>
                      </a:cubicBezTo>
                      <a:cubicBezTo>
                        <a:pt x="3276774" y="1036484"/>
                        <a:pt x="3177952" y="997927"/>
                        <a:pt x="3018043" y="1027343"/>
                      </a:cubicBezTo>
                      <a:cubicBezTo>
                        <a:pt x="2858134" y="1056759"/>
                        <a:pt x="2652565" y="1017298"/>
                        <a:pt x="2522895" y="1027343"/>
                      </a:cubicBezTo>
                      <a:cubicBezTo>
                        <a:pt x="2393225" y="1037388"/>
                        <a:pt x="2060662" y="977588"/>
                        <a:pt x="1933434" y="1027343"/>
                      </a:cubicBezTo>
                      <a:cubicBezTo>
                        <a:pt x="1806206" y="1077098"/>
                        <a:pt x="1670504" y="982729"/>
                        <a:pt x="1532600" y="1027343"/>
                      </a:cubicBezTo>
                      <a:cubicBezTo>
                        <a:pt x="1394696" y="1071957"/>
                        <a:pt x="1214194" y="1015224"/>
                        <a:pt x="943138" y="1027343"/>
                      </a:cubicBezTo>
                      <a:cubicBezTo>
                        <a:pt x="672082" y="1039462"/>
                        <a:pt x="265410" y="985652"/>
                        <a:pt x="0" y="1027343"/>
                      </a:cubicBezTo>
                      <a:cubicBezTo>
                        <a:pt x="-17153" y="919062"/>
                        <a:pt x="62514" y="646842"/>
                        <a:pt x="0" y="503398"/>
                      </a:cubicBezTo>
                      <a:cubicBezTo>
                        <a:pt x="-62514" y="359955"/>
                        <a:pt x="14806" y="184144"/>
                        <a:pt x="0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CA3659"/>
                  </a:solidFill>
                  <a:prstDash val="lgDash"/>
                  <a:extLst>
                    <a:ext uri="{C807C97D-BFC1-408E-A445-0C87EB9F89A2}">
                      <ask:lineSketchStyleProps xmlns:ask="http://schemas.microsoft.com/office/drawing/2018/sketchyshapes" sd="17092603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>
                    <a:buClr>
                      <a:srgbClr val="000000"/>
                    </a:buClr>
                  </a:pPr>
                  <a:endParaRPr lang="en-US" sz="1867" kern="0">
                    <a:solidFill>
                      <a:srgbClr val="FFFFFF"/>
                    </a:solidFill>
                    <a:latin typeface="Arial"/>
                    <a:sym typeface="Arial"/>
                  </a:endParaRP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418" y="700316"/>
                <a:ext cx="1662959" cy="1368369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458108" y="1014251"/>
              <a:ext cx="83971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Thầy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cô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điền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câu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hỏi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ở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đây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88625" y="2250696"/>
            <a:ext cx="4096951" cy="2027042"/>
            <a:chOff x="1188625" y="2250696"/>
            <a:chExt cx="4096951" cy="20270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66BA49-06FC-1774-8FF7-9A539EEBC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88625" y="2250696"/>
              <a:ext cx="4096951" cy="202704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278919" y="3190742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đúng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88626" y="4184045"/>
            <a:ext cx="4096950" cy="2243750"/>
            <a:chOff x="1188626" y="4184045"/>
            <a:chExt cx="4096950" cy="22437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628EF2-C24A-C9D9-F0E3-78DF98EA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88626" y="4184045"/>
              <a:ext cx="4096950" cy="22437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060030" y="5315576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835925" y="2133975"/>
            <a:ext cx="3691085" cy="2113132"/>
            <a:chOff x="6835925" y="2133975"/>
            <a:chExt cx="3691085" cy="21131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7D4964-BDD4-444B-E0A8-4FA6A0A6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5925" y="2133975"/>
              <a:ext cx="3691085" cy="211313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346133" y="3190541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35925" y="4153414"/>
            <a:ext cx="3691084" cy="2274381"/>
            <a:chOff x="6835925" y="4153414"/>
            <a:chExt cx="3691084" cy="2274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8D305E-420B-E555-42F3-65F444E6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835925" y="4153414"/>
              <a:ext cx="3691084" cy="227438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333171" y="5315576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7743" y="2752513"/>
            <a:ext cx="1662959" cy="1368369"/>
          </a:xfrm>
          <a:prstGeom prst="rect">
            <a:avLst/>
          </a:prstGeom>
        </p:spPr>
      </p:pic>
      <p:sp>
        <p:nvSpPr>
          <p:cNvPr id="23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9805432" y="2820415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sp>
        <p:nvSpPr>
          <p:cNvPr id="24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9805432" y="4918490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sp>
        <p:nvSpPr>
          <p:cNvPr id="25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4770773" y="4817713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pic>
        <p:nvPicPr>
          <p:cNvPr id="27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2813D9A4-D7D3-958B-E6BD-D8DAAD2D4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464049" y="3643997"/>
            <a:ext cx="1214664" cy="1214664"/>
          </a:xfrm>
          <a:prstGeom prst="rect">
            <a:avLst/>
          </a:prstGeom>
        </p:spPr>
      </p:pic>
      <p:pic>
        <p:nvPicPr>
          <p:cNvPr id="28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477324" y="2429330"/>
            <a:ext cx="1122500" cy="1122500"/>
          </a:xfrm>
          <a:prstGeom prst="rect">
            <a:avLst/>
          </a:prstGeom>
        </p:spPr>
      </p:pic>
      <p:pic>
        <p:nvPicPr>
          <p:cNvPr id="29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475538" y="0"/>
            <a:ext cx="1122500" cy="1122500"/>
          </a:xfrm>
          <a:prstGeom prst="rect">
            <a:avLst/>
          </a:prstGeom>
        </p:spPr>
      </p:pic>
      <p:pic>
        <p:nvPicPr>
          <p:cNvPr id="30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464048" y="1214665"/>
            <a:ext cx="1122500" cy="1122500"/>
          </a:xfrm>
          <a:prstGeom prst="rect">
            <a:avLst/>
          </a:prstGeom>
        </p:spPr>
      </p:pic>
      <p:pic>
        <p:nvPicPr>
          <p:cNvPr id="31" name="Picture 30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415" y="5685996"/>
            <a:ext cx="1115945" cy="8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7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289" y="418011"/>
            <a:ext cx="11275423" cy="619179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79418" y="657227"/>
            <a:ext cx="10633164" cy="1562130"/>
            <a:chOff x="779418" y="657227"/>
            <a:chExt cx="10633164" cy="1562130"/>
          </a:xfrm>
        </p:grpSpPr>
        <p:grpSp>
          <p:nvGrpSpPr>
            <p:cNvPr id="2" name="Group 1"/>
            <p:cNvGrpSpPr/>
            <p:nvPr/>
          </p:nvGrpSpPr>
          <p:grpSpPr>
            <a:xfrm>
              <a:off x="779418" y="657227"/>
              <a:ext cx="10633164" cy="1562130"/>
              <a:chOff x="779418" y="657227"/>
              <a:chExt cx="10633164" cy="1562130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779418" y="810660"/>
                <a:ext cx="10633164" cy="1258025"/>
                <a:chOff x="779418" y="810660"/>
                <a:chExt cx="10633164" cy="1258025"/>
              </a:xfrm>
            </p:grpSpPr>
            <p:sp>
              <p:nvSpPr>
                <p:cNvPr id="5" name="Google Shape;2105;p47">
                  <a:extLst>
                    <a:ext uri="{FF2B5EF4-FFF2-40B4-BE49-F238E27FC236}">
                      <a16:creationId xmlns:a16="http://schemas.microsoft.com/office/drawing/2014/main" id="{C01AFE9B-2052-3CA4-1218-4433998ED708}"/>
                    </a:ext>
                  </a:extLst>
                </p:cNvPr>
                <p:cNvSpPr/>
                <p:nvPr/>
              </p:nvSpPr>
              <p:spPr>
                <a:xfrm>
                  <a:off x="779418" y="810660"/>
                  <a:ext cx="10633164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30" h="54969" extrusionOk="0">
                      <a:moveTo>
                        <a:pt x="16727" y="519"/>
                      </a:moveTo>
                      <a:lnTo>
                        <a:pt x="18344" y="540"/>
                      </a:lnTo>
                      <a:lnTo>
                        <a:pt x="17452" y="560"/>
                      </a:lnTo>
                      <a:lnTo>
                        <a:pt x="15856" y="560"/>
                      </a:lnTo>
                      <a:lnTo>
                        <a:pt x="16727" y="519"/>
                      </a:lnTo>
                      <a:close/>
                      <a:moveTo>
                        <a:pt x="1430" y="12810"/>
                      </a:moveTo>
                      <a:lnTo>
                        <a:pt x="1430" y="13432"/>
                      </a:lnTo>
                      <a:lnTo>
                        <a:pt x="1389" y="13225"/>
                      </a:lnTo>
                      <a:lnTo>
                        <a:pt x="1389" y="13142"/>
                      </a:lnTo>
                      <a:lnTo>
                        <a:pt x="1389" y="13038"/>
                      </a:lnTo>
                      <a:lnTo>
                        <a:pt x="1430" y="12810"/>
                      </a:lnTo>
                      <a:close/>
                      <a:moveTo>
                        <a:pt x="1430" y="13556"/>
                      </a:moveTo>
                      <a:lnTo>
                        <a:pt x="1410" y="13971"/>
                      </a:lnTo>
                      <a:lnTo>
                        <a:pt x="1410" y="13888"/>
                      </a:lnTo>
                      <a:lnTo>
                        <a:pt x="1430" y="13556"/>
                      </a:lnTo>
                      <a:close/>
                      <a:moveTo>
                        <a:pt x="30966" y="1"/>
                      </a:moveTo>
                      <a:lnTo>
                        <a:pt x="30303" y="21"/>
                      </a:lnTo>
                      <a:lnTo>
                        <a:pt x="29640" y="63"/>
                      </a:lnTo>
                      <a:lnTo>
                        <a:pt x="29246" y="84"/>
                      </a:lnTo>
                      <a:lnTo>
                        <a:pt x="28355" y="42"/>
                      </a:lnTo>
                      <a:lnTo>
                        <a:pt x="27816" y="21"/>
                      </a:lnTo>
                      <a:lnTo>
                        <a:pt x="26634" y="21"/>
                      </a:lnTo>
                      <a:lnTo>
                        <a:pt x="26013" y="63"/>
                      </a:lnTo>
                      <a:lnTo>
                        <a:pt x="25577" y="104"/>
                      </a:lnTo>
                      <a:lnTo>
                        <a:pt x="25163" y="146"/>
                      </a:lnTo>
                      <a:lnTo>
                        <a:pt x="24976" y="187"/>
                      </a:lnTo>
                      <a:lnTo>
                        <a:pt x="24396" y="229"/>
                      </a:lnTo>
                      <a:lnTo>
                        <a:pt x="23940" y="249"/>
                      </a:lnTo>
                      <a:lnTo>
                        <a:pt x="23214" y="270"/>
                      </a:lnTo>
                      <a:lnTo>
                        <a:pt x="22344" y="249"/>
                      </a:lnTo>
                      <a:lnTo>
                        <a:pt x="21618" y="249"/>
                      </a:lnTo>
                      <a:lnTo>
                        <a:pt x="20872" y="270"/>
                      </a:lnTo>
                      <a:lnTo>
                        <a:pt x="20748" y="229"/>
                      </a:lnTo>
                      <a:lnTo>
                        <a:pt x="20582" y="208"/>
                      </a:lnTo>
                      <a:lnTo>
                        <a:pt x="19421" y="167"/>
                      </a:lnTo>
                      <a:lnTo>
                        <a:pt x="18530" y="146"/>
                      </a:lnTo>
                      <a:lnTo>
                        <a:pt x="18136" y="125"/>
                      </a:lnTo>
                      <a:lnTo>
                        <a:pt x="17722" y="125"/>
                      </a:lnTo>
                      <a:lnTo>
                        <a:pt x="16830" y="167"/>
                      </a:lnTo>
                      <a:lnTo>
                        <a:pt x="14530" y="167"/>
                      </a:lnTo>
                      <a:lnTo>
                        <a:pt x="13929" y="146"/>
                      </a:lnTo>
                      <a:lnTo>
                        <a:pt x="13328" y="167"/>
                      </a:lnTo>
                      <a:lnTo>
                        <a:pt x="11980" y="208"/>
                      </a:lnTo>
                      <a:lnTo>
                        <a:pt x="10239" y="249"/>
                      </a:lnTo>
                      <a:lnTo>
                        <a:pt x="8519" y="249"/>
                      </a:lnTo>
                      <a:lnTo>
                        <a:pt x="7752" y="270"/>
                      </a:lnTo>
                      <a:lnTo>
                        <a:pt x="6964" y="291"/>
                      </a:lnTo>
                      <a:lnTo>
                        <a:pt x="5824" y="291"/>
                      </a:lnTo>
                      <a:lnTo>
                        <a:pt x="4664" y="270"/>
                      </a:lnTo>
                      <a:lnTo>
                        <a:pt x="4021" y="291"/>
                      </a:lnTo>
                      <a:lnTo>
                        <a:pt x="3379" y="332"/>
                      </a:lnTo>
                      <a:lnTo>
                        <a:pt x="2322" y="312"/>
                      </a:lnTo>
                      <a:lnTo>
                        <a:pt x="2177" y="332"/>
                      </a:lnTo>
                      <a:lnTo>
                        <a:pt x="2135" y="332"/>
                      </a:lnTo>
                      <a:lnTo>
                        <a:pt x="2114" y="374"/>
                      </a:lnTo>
                      <a:lnTo>
                        <a:pt x="2135" y="395"/>
                      </a:lnTo>
                      <a:lnTo>
                        <a:pt x="2156" y="395"/>
                      </a:lnTo>
                      <a:lnTo>
                        <a:pt x="2322" y="415"/>
                      </a:lnTo>
                      <a:lnTo>
                        <a:pt x="2715" y="415"/>
                      </a:lnTo>
                      <a:lnTo>
                        <a:pt x="3586" y="436"/>
                      </a:lnTo>
                      <a:lnTo>
                        <a:pt x="4456" y="436"/>
                      </a:lnTo>
                      <a:lnTo>
                        <a:pt x="6115" y="457"/>
                      </a:lnTo>
                      <a:lnTo>
                        <a:pt x="6695" y="477"/>
                      </a:lnTo>
                      <a:lnTo>
                        <a:pt x="7255" y="498"/>
                      </a:lnTo>
                      <a:lnTo>
                        <a:pt x="7690" y="498"/>
                      </a:lnTo>
                      <a:lnTo>
                        <a:pt x="7172" y="519"/>
                      </a:lnTo>
                      <a:lnTo>
                        <a:pt x="6156" y="540"/>
                      </a:lnTo>
                      <a:lnTo>
                        <a:pt x="2881" y="540"/>
                      </a:lnTo>
                      <a:lnTo>
                        <a:pt x="2591" y="581"/>
                      </a:lnTo>
                      <a:lnTo>
                        <a:pt x="2322" y="643"/>
                      </a:lnTo>
                      <a:lnTo>
                        <a:pt x="2094" y="705"/>
                      </a:lnTo>
                      <a:lnTo>
                        <a:pt x="1907" y="788"/>
                      </a:lnTo>
                      <a:lnTo>
                        <a:pt x="1721" y="892"/>
                      </a:lnTo>
                      <a:lnTo>
                        <a:pt x="1575" y="1016"/>
                      </a:lnTo>
                      <a:lnTo>
                        <a:pt x="1451" y="1141"/>
                      </a:lnTo>
                      <a:lnTo>
                        <a:pt x="1347" y="1265"/>
                      </a:lnTo>
                      <a:lnTo>
                        <a:pt x="1265" y="1410"/>
                      </a:lnTo>
                      <a:lnTo>
                        <a:pt x="1202" y="1555"/>
                      </a:lnTo>
                      <a:lnTo>
                        <a:pt x="1140" y="1680"/>
                      </a:lnTo>
                      <a:lnTo>
                        <a:pt x="1099" y="1825"/>
                      </a:lnTo>
                      <a:lnTo>
                        <a:pt x="1078" y="1970"/>
                      </a:lnTo>
                      <a:lnTo>
                        <a:pt x="1057" y="2219"/>
                      </a:lnTo>
                      <a:lnTo>
                        <a:pt x="1057" y="2571"/>
                      </a:lnTo>
                      <a:lnTo>
                        <a:pt x="1037" y="2923"/>
                      </a:lnTo>
                      <a:lnTo>
                        <a:pt x="995" y="3607"/>
                      </a:lnTo>
                      <a:lnTo>
                        <a:pt x="912" y="4084"/>
                      </a:lnTo>
                      <a:lnTo>
                        <a:pt x="891" y="4312"/>
                      </a:lnTo>
                      <a:lnTo>
                        <a:pt x="871" y="4540"/>
                      </a:lnTo>
                      <a:lnTo>
                        <a:pt x="829" y="5535"/>
                      </a:lnTo>
                      <a:lnTo>
                        <a:pt x="809" y="6447"/>
                      </a:lnTo>
                      <a:lnTo>
                        <a:pt x="809" y="6530"/>
                      </a:lnTo>
                      <a:lnTo>
                        <a:pt x="809" y="6550"/>
                      </a:lnTo>
                      <a:lnTo>
                        <a:pt x="829" y="6758"/>
                      </a:lnTo>
                      <a:lnTo>
                        <a:pt x="850" y="6944"/>
                      </a:lnTo>
                      <a:lnTo>
                        <a:pt x="891" y="7089"/>
                      </a:lnTo>
                      <a:lnTo>
                        <a:pt x="912" y="7317"/>
                      </a:lnTo>
                      <a:lnTo>
                        <a:pt x="912" y="7483"/>
                      </a:lnTo>
                      <a:lnTo>
                        <a:pt x="891" y="7670"/>
                      </a:lnTo>
                      <a:lnTo>
                        <a:pt x="829" y="8043"/>
                      </a:lnTo>
                      <a:lnTo>
                        <a:pt x="809" y="8229"/>
                      </a:lnTo>
                      <a:lnTo>
                        <a:pt x="809" y="8416"/>
                      </a:lnTo>
                      <a:lnTo>
                        <a:pt x="850" y="9100"/>
                      </a:lnTo>
                      <a:lnTo>
                        <a:pt x="850" y="9307"/>
                      </a:lnTo>
                      <a:lnTo>
                        <a:pt x="726" y="9929"/>
                      </a:lnTo>
                      <a:lnTo>
                        <a:pt x="581" y="10841"/>
                      </a:lnTo>
                      <a:lnTo>
                        <a:pt x="518" y="11152"/>
                      </a:lnTo>
                      <a:lnTo>
                        <a:pt x="456" y="11483"/>
                      </a:lnTo>
                      <a:lnTo>
                        <a:pt x="456" y="11649"/>
                      </a:lnTo>
                      <a:lnTo>
                        <a:pt x="456" y="11815"/>
                      </a:lnTo>
                      <a:lnTo>
                        <a:pt x="477" y="11981"/>
                      </a:lnTo>
                      <a:lnTo>
                        <a:pt x="518" y="12147"/>
                      </a:lnTo>
                      <a:lnTo>
                        <a:pt x="581" y="12375"/>
                      </a:lnTo>
                      <a:lnTo>
                        <a:pt x="601" y="12582"/>
                      </a:lnTo>
                      <a:lnTo>
                        <a:pt x="581" y="12706"/>
                      </a:lnTo>
                      <a:lnTo>
                        <a:pt x="560" y="12851"/>
                      </a:lnTo>
                      <a:lnTo>
                        <a:pt x="581" y="12997"/>
                      </a:lnTo>
                      <a:lnTo>
                        <a:pt x="601" y="13162"/>
                      </a:lnTo>
                      <a:lnTo>
                        <a:pt x="601" y="13328"/>
                      </a:lnTo>
                      <a:lnTo>
                        <a:pt x="601" y="13411"/>
                      </a:lnTo>
                      <a:lnTo>
                        <a:pt x="560" y="13494"/>
                      </a:lnTo>
                      <a:lnTo>
                        <a:pt x="498" y="13639"/>
                      </a:lnTo>
                      <a:lnTo>
                        <a:pt x="456" y="13805"/>
                      </a:lnTo>
                      <a:lnTo>
                        <a:pt x="456" y="14095"/>
                      </a:lnTo>
                      <a:lnTo>
                        <a:pt x="477" y="14385"/>
                      </a:lnTo>
                      <a:lnTo>
                        <a:pt x="435" y="14758"/>
                      </a:lnTo>
                      <a:lnTo>
                        <a:pt x="353" y="15152"/>
                      </a:lnTo>
                      <a:lnTo>
                        <a:pt x="311" y="15442"/>
                      </a:lnTo>
                      <a:lnTo>
                        <a:pt x="290" y="15774"/>
                      </a:lnTo>
                      <a:lnTo>
                        <a:pt x="228" y="16541"/>
                      </a:lnTo>
                      <a:lnTo>
                        <a:pt x="125" y="17018"/>
                      </a:lnTo>
                      <a:lnTo>
                        <a:pt x="42" y="17349"/>
                      </a:lnTo>
                      <a:lnTo>
                        <a:pt x="21" y="17660"/>
                      </a:lnTo>
                      <a:lnTo>
                        <a:pt x="0" y="18158"/>
                      </a:lnTo>
                      <a:lnTo>
                        <a:pt x="0" y="18655"/>
                      </a:lnTo>
                      <a:lnTo>
                        <a:pt x="21" y="19194"/>
                      </a:lnTo>
                      <a:lnTo>
                        <a:pt x="62" y="19463"/>
                      </a:lnTo>
                      <a:lnTo>
                        <a:pt x="104" y="19733"/>
                      </a:lnTo>
                      <a:lnTo>
                        <a:pt x="166" y="20044"/>
                      </a:lnTo>
                      <a:lnTo>
                        <a:pt x="104" y="20417"/>
                      </a:lnTo>
                      <a:lnTo>
                        <a:pt x="62" y="20769"/>
                      </a:lnTo>
                      <a:lnTo>
                        <a:pt x="21" y="21204"/>
                      </a:lnTo>
                      <a:lnTo>
                        <a:pt x="21" y="21660"/>
                      </a:lnTo>
                      <a:lnTo>
                        <a:pt x="21" y="21909"/>
                      </a:lnTo>
                      <a:lnTo>
                        <a:pt x="42" y="22158"/>
                      </a:lnTo>
                      <a:lnTo>
                        <a:pt x="125" y="22676"/>
                      </a:lnTo>
                      <a:lnTo>
                        <a:pt x="166" y="22863"/>
                      </a:lnTo>
                      <a:lnTo>
                        <a:pt x="207" y="23028"/>
                      </a:lnTo>
                      <a:lnTo>
                        <a:pt x="332" y="23360"/>
                      </a:lnTo>
                      <a:lnTo>
                        <a:pt x="415" y="23505"/>
                      </a:lnTo>
                      <a:lnTo>
                        <a:pt x="498" y="23982"/>
                      </a:lnTo>
                      <a:lnTo>
                        <a:pt x="539" y="24355"/>
                      </a:lnTo>
                      <a:lnTo>
                        <a:pt x="581" y="24935"/>
                      </a:lnTo>
                      <a:lnTo>
                        <a:pt x="581" y="25288"/>
                      </a:lnTo>
                      <a:lnTo>
                        <a:pt x="560" y="25640"/>
                      </a:lnTo>
                      <a:lnTo>
                        <a:pt x="560" y="25951"/>
                      </a:lnTo>
                      <a:lnTo>
                        <a:pt x="560" y="26241"/>
                      </a:lnTo>
                      <a:lnTo>
                        <a:pt x="601" y="26842"/>
                      </a:lnTo>
                      <a:lnTo>
                        <a:pt x="518" y="26946"/>
                      </a:lnTo>
                      <a:lnTo>
                        <a:pt x="498" y="27008"/>
                      </a:lnTo>
                      <a:lnTo>
                        <a:pt x="477" y="27070"/>
                      </a:lnTo>
                      <a:lnTo>
                        <a:pt x="415" y="27547"/>
                      </a:lnTo>
                      <a:lnTo>
                        <a:pt x="373" y="28003"/>
                      </a:lnTo>
                      <a:lnTo>
                        <a:pt x="311" y="28728"/>
                      </a:lnTo>
                      <a:lnTo>
                        <a:pt x="290" y="29060"/>
                      </a:lnTo>
                      <a:lnTo>
                        <a:pt x="270" y="29412"/>
                      </a:lnTo>
                      <a:lnTo>
                        <a:pt x="311" y="29765"/>
                      </a:lnTo>
                      <a:lnTo>
                        <a:pt x="353" y="30117"/>
                      </a:lnTo>
                      <a:lnTo>
                        <a:pt x="373" y="30200"/>
                      </a:lnTo>
                      <a:lnTo>
                        <a:pt x="373" y="30262"/>
                      </a:lnTo>
                      <a:lnTo>
                        <a:pt x="373" y="30946"/>
                      </a:lnTo>
                      <a:lnTo>
                        <a:pt x="373" y="31464"/>
                      </a:lnTo>
                      <a:lnTo>
                        <a:pt x="332" y="31982"/>
                      </a:lnTo>
                      <a:lnTo>
                        <a:pt x="332" y="32459"/>
                      </a:lnTo>
                      <a:lnTo>
                        <a:pt x="353" y="32957"/>
                      </a:lnTo>
                      <a:lnTo>
                        <a:pt x="456" y="34055"/>
                      </a:lnTo>
                      <a:lnTo>
                        <a:pt x="518" y="34760"/>
                      </a:lnTo>
                      <a:lnTo>
                        <a:pt x="539" y="35465"/>
                      </a:lnTo>
                      <a:lnTo>
                        <a:pt x="539" y="36024"/>
                      </a:lnTo>
                      <a:lnTo>
                        <a:pt x="539" y="36356"/>
                      </a:lnTo>
                      <a:lnTo>
                        <a:pt x="539" y="36688"/>
                      </a:lnTo>
                      <a:lnTo>
                        <a:pt x="539" y="36853"/>
                      </a:lnTo>
                      <a:lnTo>
                        <a:pt x="560" y="37144"/>
                      </a:lnTo>
                      <a:lnTo>
                        <a:pt x="581" y="37475"/>
                      </a:lnTo>
                      <a:lnTo>
                        <a:pt x="622" y="37828"/>
                      </a:lnTo>
                      <a:lnTo>
                        <a:pt x="643" y="38118"/>
                      </a:lnTo>
                      <a:lnTo>
                        <a:pt x="643" y="38594"/>
                      </a:lnTo>
                      <a:lnTo>
                        <a:pt x="622" y="39050"/>
                      </a:lnTo>
                      <a:lnTo>
                        <a:pt x="601" y="39486"/>
                      </a:lnTo>
                      <a:lnTo>
                        <a:pt x="601" y="39983"/>
                      </a:lnTo>
                      <a:lnTo>
                        <a:pt x="622" y="40232"/>
                      </a:lnTo>
                      <a:lnTo>
                        <a:pt x="663" y="40501"/>
                      </a:lnTo>
                      <a:lnTo>
                        <a:pt x="705" y="40771"/>
                      </a:lnTo>
                      <a:lnTo>
                        <a:pt x="726" y="41019"/>
                      </a:lnTo>
                      <a:lnTo>
                        <a:pt x="726" y="41517"/>
                      </a:lnTo>
                      <a:lnTo>
                        <a:pt x="705" y="41890"/>
                      </a:lnTo>
                      <a:lnTo>
                        <a:pt x="705" y="41952"/>
                      </a:lnTo>
                      <a:lnTo>
                        <a:pt x="726" y="41994"/>
                      </a:lnTo>
                      <a:lnTo>
                        <a:pt x="767" y="42035"/>
                      </a:lnTo>
                      <a:lnTo>
                        <a:pt x="850" y="42035"/>
                      </a:lnTo>
                      <a:lnTo>
                        <a:pt x="891" y="42014"/>
                      </a:lnTo>
                      <a:lnTo>
                        <a:pt x="912" y="41952"/>
                      </a:lnTo>
                      <a:lnTo>
                        <a:pt x="912" y="41890"/>
                      </a:lnTo>
                      <a:lnTo>
                        <a:pt x="912" y="41558"/>
                      </a:lnTo>
                      <a:lnTo>
                        <a:pt x="954" y="41206"/>
                      </a:lnTo>
                      <a:lnTo>
                        <a:pt x="974" y="40854"/>
                      </a:lnTo>
                      <a:lnTo>
                        <a:pt x="995" y="40667"/>
                      </a:lnTo>
                      <a:lnTo>
                        <a:pt x="995" y="40501"/>
                      </a:lnTo>
                      <a:lnTo>
                        <a:pt x="974" y="40149"/>
                      </a:lnTo>
                      <a:lnTo>
                        <a:pt x="974" y="39465"/>
                      </a:lnTo>
                      <a:lnTo>
                        <a:pt x="995" y="38802"/>
                      </a:lnTo>
                      <a:lnTo>
                        <a:pt x="1078" y="38346"/>
                      </a:lnTo>
                      <a:lnTo>
                        <a:pt x="1099" y="38097"/>
                      </a:lnTo>
                      <a:lnTo>
                        <a:pt x="1119" y="37869"/>
                      </a:lnTo>
                      <a:lnTo>
                        <a:pt x="1140" y="36874"/>
                      </a:lnTo>
                      <a:lnTo>
                        <a:pt x="1182" y="35299"/>
                      </a:lnTo>
                      <a:lnTo>
                        <a:pt x="1182" y="35237"/>
                      </a:lnTo>
                      <a:lnTo>
                        <a:pt x="1306" y="34656"/>
                      </a:lnTo>
                      <a:lnTo>
                        <a:pt x="1347" y="34490"/>
                      </a:lnTo>
                      <a:lnTo>
                        <a:pt x="1347" y="34304"/>
                      </a:lnTo>
                      <a:lnTo>
                        <a:pt x="1368" y="33952"/>
                      </a:lnTo>
                      <a:lnTo>
                        <a:pt x="1347" y="33309"/>
                      </a:lnTo>
                      <a:lnTo>
                        <a:pt x="1327" y="32666"/>
                      </a:lnTo>
                      <a:lnTo>
                        <a:pt x="1285" y="31423"/>
                      </a:lnTo>
                      <a:lnTo>
                        <a:pt x="1244" y="30822"/>
                      </a:lnTo>
                      <a:lnTo>
                        <a:pt x="1182" y="30200"/>
                      </a:lnTo>
                      <a:lnTo>
                        <a:pt x="1182" y="29371"/>
                      </a:lnTo>
                      <a:lnTo>
                        <a:pt x="1223" y="28542"/>
                      </a:lnTo>
                      <a:lnTo>
                        <a:pt x="1223" y="28480"/>
                      </a:lnTo>
                      <a:lnTo>
                        <a:pt x="1285" y="29081"/>
                      </a:lnTo>
                      <a:lnTo>
                        <a:pt x="1347" y="29640"/>
                      </a:lnTo>
                      <a:lnTo>
                        <a:pt x="1451" y="30179"/>
                      </a:lnTo>
                      <a:lnTo>
                        <a:pt x="1513" y="30428"/>
                      </a:lnTo>
                      <a:lnTo>
                        <a:pt x="1596" y="30677"/>
                      </a:lnTo>
                      <a:lnTo>
                        <a:pt x="1555" y="31195"/>
                      </a:lnTo>
                      <a:lnTo>
                        <a:pt x="1534" y="31775"/>
                      </a:lnTo>
                      <a:lnTo>
                        <a:pt x="1534" y="32356"/>
                      </a:lnTo>
                      <a:lnTo>
                        <a:pt x="1575" y="32915"/>
                      </a:lnTo>
                      <a:lnTo>
                        <a:pt x="1555" y="33350"/>
                      </a:lnTo>
                      <a:lnTo>
                        <a:pt x="1555" y="33703"/>
                      </a:lnTo>
                      <a:lnTo>
                        <a:pt x="1575" y="33972"/>
                      </a:lnTo>
                      <a:lnTo>
                        <a:pt x="1596" y="34221"/>
                      </a:lnTo>
                      <a:lnTo>
                        <a:pt x="1638" y="34408"/>
                      </a:lnTo>
                      <a:lnTo>
                        <a:pt x="1679" y="34594"/>
                      </a:lnTo>
                      <a:lnTo>
                        <a:pt x="1783" y="34988"/>
                      </a:lnTo>
                      <a:lnTo>
                        <a:pt x="1783" y="35071"/>
                      </a:lnTo>
                      <a:lnTo>
                        <a:pt x="1721" y="35195"/>
                      </a:lnTo>
                      <a:lnTo>
                        <a:pt x="1679" y="35361"/>
                      </a:lnTo>
                      <a:lnTo>
                        <a:pt x="1658" y="35548"/>
                      </a:lnTo>
                      <a:lnTo>
                        <a:pt x="1638" y="35755"/>
                      </a:lnTo>
                      <a:lnTo>
                        <a:pt x="1596" y="36211"/>
                      </a:lnTo>
                      <a:lnTo>
                        <a:pt x="1617" y="36667"/>
                      </a:lnTo>
                      <a:lnTo>
                        <a:pt x="1596" y="37144"/>
                      </a:lnTo>
                      <a:lnTo>
                        <a:pt x="1575" y="37600"/>
                      </a:lnTo>
                      <a:lnTo>
                        <a:pt x="1596" y="38056"/>
                      </a:lnTo>
                      <a:lnTo>
                        <a:pt x="1638" y="38511"/>
                      </a:lnTo>
                      <a:lnTo>
                        <a:pt x="1638" y="38885"/>
                      </a:lnTo>
                      <a:lnTo>
                        <a:pt x="1638" y="39216"/>
                      </a:lnTo>
                      <a:lnTo>
                        <a:pt x="1596" y="39817"/>
                      </a:lnTo>
                      <a:lnTo>
                        <a:pt x="1596" y="40107"/>
                      </a:lnTo>
                      <a:lnTo>
                        <a:pt x="1617" y="40356"/>
                      </a:lnTo>
                      <a:lnTo>
                        <a:pt x="1638" y="40605"/>
                      </a:lnTo>
                      <a:lnTo>
                        <a:pt x="1679" y="40833"/>
                      </a:lnTo>
                      <a:lnTo>
                        <a:pt x="1783" y="41310"/>
                      </a:lnTo>
                      <a:lnTo>
                        <a:pt x="1783" y="41869"/>
                      </a:lnTo>
                      <a:lnTo>
                        <a:pt x="1741" y="42512"/>
                      </a:lnTo>
                      <a:lnTo>
                        <a:pt x="1721" y="43113"/>
                      </a:lnTo>
                      <a:lnTo>
                        <a:pt x="1721" y="43631"/>
                      </a:lnTo>
                      <a:lnTo>
                        <a:pt x="1700" y="44087"/>
                      </a:lnTo>
                      <a:lnTo>
                        <a:pt x="1575" y="44419"/>
                      </a:lnTo>
                      <a:lnTo>
                        <a:pt x="1534" y="44585"/>
                      </a:lnTo>
                      <a:lnTo>
                        <a:pt x="1493" y="44750"/>
                      </a:lnTo>
                      <a:lnTo>
                        <a:pt x="1430" y="45269"/>
                      </a:lnTo>
                      <a:lnTo>
                        <a:pt x="1368" y="46077"/>
                      </a:lnTo>
                      <a:lnTo>
                        <a:pt x="1347" y="46678"/>
                      </a:lnTo>
                      <a:lnTo>
                        <a:pt x="1368" y="47403"/>
                      </a:lnTo>
                      <a:lnTo>
                        <a:pt x="1410" y="48108"/>
                      </a:lnTo>
                      <a:lnTo>
                        <a:pt x="1430" y="48419"/>
                      </a:lnTo>
                      <a:lnTo>
                        <a:pt x="1493" y="48668"/>
                      </a:lnTo>
                      <a:lnTo>
                        <a:pt x="1430" y="49476"/>
                      </a:lnTo>
                      <a:lnTo>
                        <a:pt x="1410" y="50430"/>
                      </a:lnTo>
                      <a:lnTo>
                        <a:pt x="1410" y="51570"/>
                      </a:lnTo>
                      <a:lnTo>
                        <a:pt x="1430" y="52627"/>
                      </a:lnTo>
                      <a:lnTo>
                        <a:pt x="1451" y="53103"/>
                      </a:lnTo>
                      <a:lnTo>
                        <a:pt x="1493" y="53559"/>
                      </a:lnTo>
                      <a:lnTo>
                        <a:pt x="1534" y="53808"/>
                      </a:lnTo>
                      <a:lnTo>
                        <a:pt x="1575" y="54015"/>
                      </a:lnTo>
                      <a:lnTo>
                        <a:pt x="1638" y="54181"/>
                      </a:lnTo>
                      <a:lnTo>
                        <a:pt x="1700" y="54326"/>
                      </a:lnTo>
                      <a:lnTo>
                        <a:pt x="1783" y="54451"/>
                      </a:lnTo>
                      <a:lnTo>
                        <a:pt x="1845" y="54533"/>
                      </a:lnTo>
                      <a:lnTo>
                        <a:pt x="1928" y="54616"/>
                      </a:lnTo>
                      <a:lnTo>
                        <a:pt x="2031" y="54658"/>
                      </a:lnTo>
                      <a:lnTo>
                        <a:pt x="2135" y="54699"/>
                      </a:lnTo>
                      <a:lnTo>
                        <a:pt x="2239" y="54699"/>
                      </a:lnTo>
                      <a:lnTo>
                        <a:pt x="2446" y="54720"/>
                      </a:lnTo>
                      <a:lnTo>
                        <a:pt x="2943" y="54679"/>
                      </a:lnTo>
                      <a:lnTo>
                        <a:pt x="3959" y="54679"/>
                      </a:lnTo>
                      <a:lnTo>
                        <a:pt x="5679" y="54658"/>
                      </a:lnTo>
                      <a:lnTo>
                        <a:pt x="7358" y="54658"/>
                      </a:lnTo>
                      <a:lnTo>
                        <a:pt x="9389" y="54637"/>
                      </a:lnTo>
                      <a:lnTo>
                        <a:pt x="12063" y="54679"/>
                      </a:lnTo>
                      <a:lnTo>
                        <a:pt x="13431" y="54699"/>
                      </a:lnTo>
                      <a:lnTo>
                        <a:pt x="16478" y="54699"/>
                      </a:lnTo>
                      <a:lnTo>
                        <a:pt x="19028" y="54720"/>
                      </a:lnTo>
                      <a:lnTo>
                        <a:pt x="20333" y="54741"/>
                      </a:lnTo>
                      <a:lnTo>
                        <a:pt x="21722" y="54761"/>
                      </a:lnTo>
                      <a:lnTo>
                        <a:pt x="23131" y="54741"/>
                      </a:lnTo>
                      <a:lnTo>
                        <a:pt x="27194" y="54741"/>
                      </a:lnTo>
                      <a:lnTo>
                        <a:pt x="29453" y="54761"/>
                      </a:lnTo>
                      <a:lnTo>
                        <a:pt x="32023" y="54782"/>
                      </a:lnTo>
                      <a:lnTo>
                        <a:pt x="35008" y="54803"/>
                      </a:lnTo>
                      <a:lnTo>
                        <a:pt x="36335" y="54803"/>
                      </a:lnTo>
                      <a:lnTo>
                        <a:pt x="37247" y="54782"/>
                      </a:lnTo>
                      <a:lnTo>
                        <a:pt x="38076" y="54761"/>
                      </a:lnTo>
                      <a:lnTo>
                        <a:pt x="39216" y="54741"/>
                      </a:lnTo>
                      <a:lnTo>
                        <a:pt x="41910" y="54782"/>
                      </a:lnTo>
                      <a:lnTo>
                        <a:pt x="43796" y="54782"/>
                      </a:lnTo>
                      <a:lnTo>
                        <a:pt x="46532" y="54761"/>
                      </a:lnTo>
                      <a:lnTo>
                        <a:pt x="46947" y="54761"/>
                      </a:lnTo>
                      <a:lnTo>
                        <a:pt x="47320" y="54720"/>
                      </a:lnTo>
                      <a:lnTo>
                        <a:pt x="48045" y="54637"/>
                      </a:lnTo>
                      <a:lnTo>
                        <a:pt x="48398" y="54616"/>
                      </a:lnTo>
                      <a:lnTo>
                        <a:pt x="48771" y="54616"/>
                      </a:lnTo>
                      <a:lnTo>
                        <a:pt x="49185" y="54679"/>
                      </a:lnTo>
                      <a:lnTo>
                        <a:pt x="49413" y="54720"/>
                      </a:lnTo>
                      <a:lnTo>
                        <a:pt x="49662" y="54782"/>
                      </a:lnTo>
                      <a:lnTo>
                        <a:pt x="49911" y="54865"/>
                      </a:lnTo>
                      <a:lnTo>
                        <a:pt x="50201" y="54907"/>
                      </a:lnTo>
                      <a:lnTo>
                        <a:pt x="50491" y="54948"/>
                      </a:lnTo>
                      <a:lnTo>
                        <a:pt x="50781" y="54969"/>
                      </a:lnTo>
                      <a:lnTo>
                        <a:pt x="51092" y="54969"/>
                      </a:lnTo>
                      <a:lnTo>
                        <a:pt x="51403" y="54948"/>
                      </a:lnTo>
                      <a:lnTo>
                        <a:pt x="51714" y="54886"/>
                      </a:lnTo>
                      <a:lnTo>
                        <a:pt x="52004" y="54824"/>
                      </a:lnTo>
                      <a:lnTo>
                        <a:pt x="52274" y="54720"/>
                      </a:lnTo>
                      <a:lnTo>
                        <a:pt x="52543" y="54575"/>
                      </a:lnTo>
                      <a:lnTo>
                        <a:pt x="52771" y="54409"/>
                      </a:lnTo>
                      <a:lnTo>
                        <a:pt x="52978" y="54202"/>
                      </a:lnTo>
                      <a:lnTo>
                        <a:pt x="53061" y="54098"/>
                      </a:lnTo>
                      <a:lnTo>
                        <a:pt x="53144" y="53974"/>
                      </a:lnTo>
                      <a:lnTo>
                        <a:pt x="53206" y="53849"/>
                      </a:lnTo>
                      <a:lnTo>
                        <a:pt x="53268" y="53704"/>
                      </a:lnTo>
                      <a:lnTo>
                        <a:pt x="53310" y="53539"/>
                      </a:lnTo>
                      <a:lnTo>
                        <a:pt x="53331" y="53373"/>
                      </a:lnTo>
                      <a:lnTo>
                        <a:pt x="53351" y="53207"/>
                      </a:lnTo>
                      <a:lnTo>
                        <a:pt x="53372" y="53020"/>
                      </a:lnTo>
                      <a:lnTo>
                        <a:pt x="53351" y="52647"/>
                      </a:lnTo>
                      <a:lnTo>
                        <a:pt x="53393" y="52336"/>
                      </a:lnTo>
                      <a:lnTo>
                        <a:pt x="53414" y="52171"/>
                      </a:lnTo>
                      <a:lnTo>
                        <a:pt x="53393" y="52005"/>
                      </a:lnTo>
                      <a:lnTo>
                        <a:pt x="53372" y="51839"/>
                      </a:lnTo>
                      <a:lnTo>
                        <a:pt x="53372" y="51673"/>
                      </a:lnTo>
                      <a:lnTo>
                        <a:pt x="53372" y="51362"/>
                      </a:lnTo>
                      <a:lnTo>
                        <a:pt x="53393" y="51051"/>
                      </a:lnTo>
                      <a:lnTo>
                        <a:pt x="53393" y="50886"/>
                      </a:lnTo>
                      <a:lnTo>
                        <a:pt x="53434" y="50284"/>
                      </a:lnTo>
                      <a:lnTo>
                        <a:pt x="53517" y="49808"/>
                      </a:lnTo>
                      <a:lnTo>
                        <a:pt x="53538" y="49580"/>
                      </a:lnTo>
                      <a:lnTo>
                        <a:pt x="53559" y="49352"/>
                      </a:lnTo>
                      <a:lnTo>
                        <a:pt x="53600" y="48357"/>
                      </a:lnTo>
                      <a:lnTo>
                        <a:pt x="53621" y="47445"/>
                      </a:lnTo>
                      <a:lnTo>
                        <a:pt x="53621" y="47362"/>
                      </a:lnTo>
                      <a:lnTo>
                        <a:pt x="53621" y="47341"/>
                      </a:lnTo>
                      <a:lnTo>
                        <a:pt x="53600" y="47134"/>
                      </a:lnTo>
                      <a:lnTo>
                        <a:pt x="53579" y="46927"/>
                      </a:lnTo>
                      <a:lnTo>
                        <a:pt x="53538" y="46802"/>
                      </a:lnTo>
                      <a:lnTo>
                        <a:pt x="53517" y="46574"/>
                      </a:lnTo>
                      <a:lnTo>
                        <a:pt x="53517" y="46408"/>
                      </a:lnTo>
                      <a:lnTo>
                        <a:pt x="53538" y="46222"/>
                      </a:lnTo>
                      <a:lnTo>
                        <a:pt x="53600" y="45849"/>
                      </a:lnTo>
                      <a:lnTo>
                        <a:pt x="53621" y="45662"/>
                      </a:lnTo>
                      <a:lnTo>
                        <a:pt x="53621" y="45476"/>
                      </a:lnTo>
                      <a:lnTo>
                        <a:pt x="53579" y="44792"/>
                      </a:lnTo>
                      <a:lnTo>
                        <a:pt x="53579" y="44585"/>
                      </a:lnTo>
                      <a:lnTo>
                        <a:pt x="53704" y="43963"/>
                      </a:lnTo>
                      <a:lnTo>
                        <a:pt x="53849" y="43051"/>
                      </a:lnTo>
                      <a:lnTo>
                        <a:pt x="53911" y="42740"/>
                      </a:lnTo>
                      <a:lnTo>
                        <a:pt x="53973" y="42408"/>
                      </a:lnTo>
                      <a:lnTo>
                        <a:pt x="53973" y="42242"/>
                      </a:lnTo>
                      <a:lnTo>
                        <a:pt x="53973" y="42077"/>
                      </a:lnTo>
                      <a:lnTo>
                        <a:pt x="53952" y="41911"/>
                      </a:lnTo>
                      <a:lnTo>
                        <a:pt x="53911" y="41745"/>
                      </a:lnTo>
                      <a:lnTo>
                        <a:pt x="53849" y="41517"/>
                      </a:lnTo>
                      <a:lnTo>
                        <a:pt x="53828" y="41310"/>
                      </a:lnTo>
                      <a:lnTo>
                        <a:pt x="53849" y="41165"/>
                      </a:lnTo>
                      <a:lnTo>
                        <a:pt x="53870" y="41040"/>
                      </a:lnTo>
                      <a:lnTo>
                        <a:pt x="53849" y="40874"/>
                      </a:lnTo>
                      <a:lnTo>
                        <a:pt x="53828" y="40729"/>
                      </a:lnTo>
                      <a:lnTo>
                        <a:pt x="53828" y="40563"/>
                      </a:lnTo>
                      <a:lnTo>
                        <a:pt x="53828" y="40481"/>
                      </a:lnTo>
                      <a:lnTo>
                        <a:pt x="53870" y="40398"/>
                      </a:lnTo>
                      <a:lnTo>
                        <a:pt x="53932" y="40253"/>
                      </a:lnTo>
                      <a:lnTo>
                        <a:pt x="53973" y="40087"/>
                      </a:lnTo>
                      <a:lnTo>
                        <a:pt x="53973" y="39797"/>
                      </a:lnTo>
                      <a:lnTo>
                        <a:pt x="53952" y="39506"/>
                      </a:lnTo>
                      <a:lnTo>
                        <a:pt x="53994" y="39133"/>
                      </a:lnTo>
                      <a:lnTo>
                        <a:pt x="54077" y="38739"/>
                      </a:lnTo>
                      <a:lnTo>
                        <a:pt x="54118" y="38429"/>
                      </a:lnTo>
                      <a:lnTo>
                        <a:pt x="54139" y="38118"/>
                      </a:lnTo>
                      <a:lnTo>
                        <a:pt x="54201" y="37351"/>
                      </a:lnTo>
                      <a:lnTo>
                        <a:pt x="54305" y="36853"/>
                      </a:lnTo>
                      <a:lnTo>
                        <a:pt x="54388" y="36542"/>
                      </a:lnTo>
                      <a:lnTo>
                        <a:pt x="54408" y="36211"/>
                      </a:lnTo>
                      <a:lnTo>
                        <a:pt x="54429" y="35734"/>
                      </a:lnTo>
                      <a:lnTo>
                        <a:pt x="54429" y="35237"/>
                      </a:lnTo>
                      <a:lnTo>
                        <a:pt x="54408" y="34698"/>
                      </a:lnTo>
                      <a:lnTo>
                        <a:pt x="54367" y="34408"/>
                      </a:lnTo>
                      <a:lnTo>
                        <a:pt x="54326" y="34138"/>
                      </a:lnTo>
                      <a:lnTo>
                        <a:pt x="54263" y="33827"/>
                      </a:lnTo>
                      <a:lnTo>
                        <a:pt x="54326" y="33475"/>
                      </a:lnTo>
                      <a:lnTo>
                        <a:pt x="54367" y="33102"/>
                      </a:lnTo>
                      <a:lnTo>
                        <a:pt x="54408" y="32666"/>
                      </a:lnTo>
                      <a:lnTo>
                        <a:pt x="54429" y="32231"/>
                      </a:lnTo>
                      <a:lnTo>
                        <a:pt x="54408" y="31982"/>
                      </a:lnTo>
                      <a:lnTo>
                        <a:pt x="54388" y="31734"/>
                      </a:lnTo>
                      <a:lnTo>
                        <a:pt x="54305" y="31216"/>
                      </a:lnTo>
                      <a:lnTo>
                        <a:pt x="54263" y="31029"/>
                      </a:lnTo>
                      <a:lnTo>
                        <a:pt x="54222" y="30863"/>
                      </a:lnTo>
                      <a:lnTo>
                        <a:pt x="54098" y="30532"/>
                      </a:lnTo>
                      <a:lnTo>
                        <a:pt x="54015" y="30387"/>
                      </a:lnTo>
                      <a:lnTo>
                        <a:pt x="53952" y="29910"/>
                      </a:lnTo>
                      <a:lnTo>
                        <a:pt x="53890" y="29537"/>
                      </a:lnTo>
                      <a:lnTo>
                        <a:pt x="53849" y="28936"/>
                      </a:lnTo>
                      <a:lnTo>
                        <a:pt x="53849" y="28583"/>
                      </a:lnTo>
                      <a:lnTo>
                        <a:pt x="53870" y="28231"/>
                      </a:lnTo>
                      <a:lnTo>
                        <a:pt x="53870" y="27941"/>
                      </a:lnTo>
                      <a:lnTo>
                        <a:pt x="53870" y="27651"/>
                      </a:lnTo>
                      <a:lnTo>
                        <a:pt x="53828" y="27049"/>
                      </a:lnTo>
                      <a:lnTo>
                        <a:pt x="53911" y="26946"/>
                      </a:lnTo>
                      <a:lnTo>
                        <a:pt x="53932" y="26884"/>
                      </a:lnTo>
                      <a:lnTo>
                        <a:pt x="53952" y="26821"/>
                      </a:lnTo>
                      <a:lnTo>
                        <a:pt x="54015" y="26345"/>
                      </a:lnTo>
                      <a:lnTo>
                        <a:pt x="54056" y="25868"/>
                      </a:lnTo>
                      <a:lnTo>
                        <a:pt x="54118" y="25163"/>
                      </a:lnTo>
                      <a:lnTo>
                        <a:pt x="54139" y="24832"/>
                      </a:lnTo>
                      <a:lnTo>
                        <a:pt x="54160" y="24479"/>
                      </a:lnTo>
                      <a:lnTo>
                        <a:pt x="54118" y="24127"/>
                      </a:lnTo>
                      <a:lnTo>
                        <a:pt x="54077" y="23775"/>
                      </a:lnTo>
                      <a:lnTo>
                        <a:pt x="54056" y="23692"/>
                      </a:lnTo>
                      <a:lnTo>
                        <a:pt x="54056" y="23630"/>
                      </a:lnTo>
                      <a:lnTo>
                        <a:pt x="54056" y="22946"/>
                      </a:lnTo>
                      <a:lnTo>
                        <a:pt x="54077" y="22427"/>
                      </a:lnTo>
                      <a:lnTo>
                        <a:pt x="54098" y="21909"/>
                      </a:lnTo>
                      <a:lnTo>
                        <a:pt x="54098" y="21412"/>
                      </a:lnTo>
                      <a:lnTo>
                        <a:pt x="54098" y="20935"/>
                      </a:lnTo>
                      <a:lnTo>
                        <a:pt x="53973" y="19836"/>
                      </a:lnTo>
                      <a:lnTo>
                        <a:pt x="53911" y="19132"/>
                      </a:lnTo>
                      <a:lnTo>
                        <a:pt x="53890" y="18427"/>
                      </a:lnTo>
                      <a:lnTo>
                        <a:pt x="53890" y="17867"/>
                      </a:lnTo>
                      <a:lnTo>
                        <a:pt x="53890" y="17536"/>
                      </a:lnTo>
                      <a:lnTo>
                        <a:pt x="53890" y="17204"/>
                      </a:lnTo>
                      <a:lnTo>
                        <a:pt x="53890" y="17038"/>
                      </a:lnTo>
                      <a:lnTo>
                        <a:pt x="53870" y="16748"/>
                      </a:lnTo>
                      <a:lnTo>
                        <a:pt x="53849" y="16417"/>
                      </a:lnTo>
                      <a:lnTo>
                        <a:pt x="53807" y="16064"/>
                      </a:lnTo>
                      <a:lnTo>
                        <a:pt x="53787" y="15774"/>
                      </a:lnTo>
                      <a:lnTo>
                        <a:pt x="53787" y="15297"/>
                      </a:lnTo>
                      <a:lnTo>
                        <a:pt x="53807" y="14841"/>
                      </a:lnTo>
                      <a:lnTo>
                        <a:pt x="53828" y="14406"/>
                      </a:lnTo>
                      <a:lnTo>
                        <a:pt x="53828" y="13909"/>
                      </a:lnTo>
                      <a:lnTo>
                        <a:pt x="53807" y="13639"/>
                      </a:lnTo>
                      <a:lnTo>
                        <a:pt x="53766" y="13390"/>
                      </a:lnTo>
                      <a:lnTo>
                        <a:pt x="53724" y="13121"/>
                      </a:lnTo>
                      <a:lnTo>
                        <a:pt x="53704" y="12872"/>
                      </a:lnTo>
                      <a:lnTo>
                        <a:pt x="53704" y="12375"/>
                      </a:lnTo>
                      <a:lnTo>
                        <a:pt x="53724" y="12002"/>
                      </a:lnTo>
                      <a:lnTo>
                        <a:pt x="53724" y="11939"/>
                      </a:lnTo>
                      <a:lnTo>
                        <a:pt x="53704" y="11898"/>
                      </a:lnTo>
                      <a:lnTo>
                        <a:pt x="53662" y="11857"/>
                      </a:lnTo>
                      <a:lnTo>
                        <a:pt x="53621" y="11836"/>
                      </a:lnTo>
                      <a:lnTo>
                        <a:pt x="53579" y="11857"/>
                      </a:lnTo>
                      <a:lnTo>
                        <a:pt x="53538" y="11877"/>
                      </a:lnTo>
                      <a:lnTo>
                        <a:pt x="53517" y="11939"/>
                      </a:lnTo>
                      <a:lnTo>
                        <a:pt x="53517" y="12002"/>
                      </a:lnTo>
                      <a:lnTo>
                        <a:pt x="53517" y="12333"/>
                      </a:lnTo>
                      <a:lnTo>
                        <a:pt x="53476" y="12686"/>
                      </a:lnTo>
                      <a:lnTo>
                        <a:pt x="53455" y="13038"/>
                      </a:lnTo>
                      <a:lnTo>
                        <a:pt x="53434" y="13225"/>
                      </a:lnTo>
                      <a:lnTo>
                        <a:pt x="53434" y="13390"/>
                      </a:lnTo>
                      <a:lnTo>
                        <a:pt x="53455" y="13743"/>
                      </a:lnTo>
                      <a:lnTo>
                        <a:pt x="53455" y="14406"/>
                      </a:lnTo>
                      <a:lnTo>
                        <a:pt x="53434" y="15090"/>
                      </a:lnTo>
                      <a:lnTo>
                        <a:pt x="53351" y="15546"/>
                      </a:lnTo>
                      <a:lnTo>
                        <a:pt x="53331" y="15774"/>
                      </a:lnTo>
                      <a:lnTo>
                        <a:pt x="53310" y="16023"/>
                      </a:lnTo>
                      <a:lnTo>
                        <a:pt x="53289" y="17018"/>
                      </a:lnTo>
                      <a:lnTo>
                        <a:pt x="53289" y="17391"/>
                      </a:lnTo>
                      <a:lnTo>
                        <a:pt x="53268" y="17246"/>
                      </a:lnTo>
                      <a:lnTo>
                        <a:pt x="53248" y="16624"/>
                      </a:lnTo>
                      <a:lnTo>
                        <a:pt x="53227" y="16520"/>
                      </a:lnTo>
                      <a:lnTo>
                        <a:pt x="53248" y="16251"/>
                      </a:lnTo>
                      <a:lnTo>
                        <a:pt x="53248" y="15981"/>
                      </a:lnTo>
                      <a:lnTo>
                        <a:pt x="53268" y="15712"/>
                      </a:lnTo>
                      <a:lnTo>
                        <a:pt x="53268" y="15422"/>
                      </a:lnTo>
                      <a:lnTo>
                        <a:pt x="53227" y="14986"/>
                      </a:lnTo>
                      <a:lnTo>
                        <a:pt x="53186" y="14572"/>
                      </a:lnTo>
                      <a:lnTo>
                        <a:pt x="53144" y="14219"/>
                      </a:lnTo>
                      <a:lnTo>
                        <a:pt x="53123" y="13867"/>
                      </a:lnTo>
                      <a:lnTo>
                        <a:pt x="53144" y="13494"/>
                      </a:lnTo>
                      <a:lnTo>
                        <a:pt x="53186" y="13017"/>
                      </a:lnTo>
                      <a:lnTo>
                        <a:pt x="53165" y="12520"/>
                      </a:lnTo>
                      <a:lnTo>
                        <a:pt x="53206" y="12043"/>
                      </a:lnTo>
                      <a:lnTo>
                        <a:pt x="53206" y="11587"/>
                      </a:lnTo>
                      <a:lnTo>
                        <a:pt x="53186" y="11152"/>
                      </a:lnTo>
                      <a:lnTo>
                        <a:pt x="53144" y="10675"/>
                      </a:lnTo>
                      <a:lnTo>
                        <a:pt x="53165" y="10323"/>
                      </a:lnTo>
                      <a:lnTo>
                        <a:pt x="53165" y="9970"/>
                      </a:lnTo>
                      <a:lnTo>
                        <a:pt x="53186" y="9577"/>
                      </a:lnTo>
                      <a:lnTo>
                        <a:pt x="53186" y="9204"/>
                      </a:lnTo>
                      <a:lnTo>
                        <a:pt x="53186" y="8872"/>
                      </a:lnTo>
                      <a:lnTo>
                        <a:pt x="53144" y="8561"/>
                      </a:lnTo>
                      <a:lnTo>
                        <a:pt x="53082" y="7981"/>
                      </a:lnTo>
                      <a:lnTo>
                        <a:pt x="53040" y="7566"/>
                      </a:lnTo>
                      <a:lnTo>
                        <a:pt x="53040" y="7359"/>
                      </a:lnTo>
                      <a:lnTo>
                        <a:pt x="53061" y="7027"/>
                      </a:lnTo>
                      <a:lnTo>
                        <a:pt x="53082" y="6778"/>
                      </a:lnTo>
                      <a:lnTo>
                        <a:pt x="53103" y="6530"/>
                      </a:lnTo>
                      <a:lnTo>
                        <a:pt x="53103" y="6240"/>
                      </a:lnTo>
                      <a:lnTo>
                        <a:pt x="53082" y="5970"/>
                      </a:lnTo>
                      <a:lnTo>
                        <a:pt x="53103" y="5701"/>
                      </a:lnTo>
                      <a:lnTo>
                        <a:pt x="53144" y="5493"/>
                      </a:lnTo>
                      <a:lnTo>
                        <a:pt x="53227" y="5037"/>
                      </a:lnTo>
                      <a:lnTo>
                        <a:pt x="53268" y="4768"/>
                      </a:lnTo>
                      <a:lnTo>
                        <a:pt x="53289" y="4498"/>
                      </a:lnTo>
                      <a:lnTo>
                        <a:pt x="53310" y="3939"/>
                      </a:lnTo>
                      <a:lnTo>
                        <a:pt x="53414" y="3338"/>
                      </a:lnTo>
                      <a:lnTo>
                        <a:pt x="53434" y="3048"/>
                      </a:lnTo>
                      <a:lnTo>
                        <a:pt x="53455" y="2757"/>
                      </a:lnTo>
                      <a:lnTo>
                        <a:pt x="53455" y="2467"/>
                      </a:lnTo>
                      <a:lnTo>
                        <a:pt x="53455" y="2198"/>
                      </a:lnTo>
                      <a:lnTo>
                        <a:pt x="53414" y="1928"/>
                      </a:lnTo>
                      <a:lnTo>
                        <a:pt x="53372" y="1700"/>
                      </a:lnTo>
                      <a:lnTo>
                        <a:pt x="53310" y="1472"/>
                      </a:lnTo>
                      <a:lnTo>
                        <a:pt x="53227" y="1265"/>
                      </a:lnTo>
                      <a:lnTo>
                        <a:pt x="53123" y="1099"/>
                      </a:lnTo>
                      <a:lnTo>
                        <a:pt x="52999" y="933"/>
                      </a:lnTo>
                      <a:lnTo>
                        <a:pt x="52854" y="830"/>
                      </a:lnTo>
                      <a:lnTo>
                        <a:pt x="52667" y="726"/>
                      </a:lnTo>
                      <a:lnTo>
                        <a:pt x="52460" y="685"/>
                      </a:lnTo>
                      <a:lnTo>
                        <a:pt x="52232" y="664"/>
                      </a:lnTo>
                      <a:lnTo>
                        <a:pt x="51341" y="664"/>
                      </a:lnTo>
                      <a:lnTo>
                        <a:pt x="49703" y="705"/>
                      </a:lnTo>
                      <a:lnTo>
                        <a:pt x="46263" y="747"/>
                      </a:lnTo>
                      <a:lnTo>
                        <a:pt x="44356" y="768"/>
                      </a:lnTo>
                      <a:lnTo>
                        <a:pt x="39920" y="768"/>
                      </a:lnTo>
                      <a:lnTo>
                        <a:pt x="37288" y="726"/>
                      </a:lnTo>
                      <a:lnTo>
                        <a:pt x="36542" y="685"/>
                      </a:lnTo>
                      <a:lnTo>
                        <a:pt x="35733" y="664"/>
                      </a:lnTo>
                      <a:lnTo>
                        <a:pt x="34863" y="643"/>
                      </a:lnTo>
                      <a:lnTo>
                        <a:pt x="36625" y="643"/>
                      </a:lnTo>
                      <a:lnTo>
                        <a:pt x="36873" y="623"/>
                      </a:lnTo>
                      <a:lnTo>
                        <a:pt x="37143" y="643"/>
                      </a:lnTo>
                      <a:lnTo>
                        <a:pt x="37412" y="643"/>
                      </a:lnTo>
                      <a:lnTo>
                        <a:pt x="37661" y="623"/>
                      </a:lnTo>
                      <a:lnTo>
                        <a:pt x="37910" y="623"/>
                      </a:lnTo>
                      <a:lnTo>
                        <a:pt x="38449" y="664"/>
                      </a:lnTo>
                      <a:lnTo>
                        <a:pt x="38988" y="685"/>
                      </a:lnTo>
                      <a:lnTo>
                        <a:pt x="39630" y="705"/>
                      </a:lnTo>
                      <a:lnTo>
                        <a:pt x="40128" y="705"/>
                      </a:lnTo>
                      <a:lnTo>
                        <a:pt x="40625" y="685"/>
                      </a:lnTo>
                      <a:lnTo>
                        <a:pt x="41060" y="664"/>
                      </a:lnTo>
                      <a:lnTo>
                        <a:pt x="41330" y="664"/>
                      </a:lnTo>
                      <a:lnTo>
                        <a:pt x="41889" y="685"/>
                      </a:lnTo>
                      <a:lnTo>
                        <a:pt x="42490" y="685"/>
                      </a:lnTo>
                      <a:lnTo>
                        <a:pt x="43071" y="664"/>
                      </a:lnTo>
                      <a:lnTo>
                        <a:pt x="43589" y="643"/>
                      </a:lnTo>
                      <a:lnTo>
                        <a:pt x="44128" y="643"/>
                      </a:lnTo>
                      <a:lnTo>
                        <a:pt x="44439" y="623"/>
                      </a:lnTo>
                      <a:lnTo>
                        <a:pt x="45268" y="623"/>
                      </a:lnTo>
                      <a:lnTo>
                        <a:pt x="45537" y="643"/>
                      </a:lnTo>
                      <a:lnTo>
                        <a:pt x="50988" y="643"/>
                      </a:lnTo>
                      <a:lnTo>
                        <a:pt x="51610" y="623"/>
                      </a:lnTo>
                      <a:lnTo>
                        <a:pt x="52253" y="602"/>
                      </a:lnTo>
                      <a:lnTo>
                        <a:pt x="53082" y="581"/>
                      </a:lnTo>
                      <a:lnTo>
                        <a:pt x="53227" y="560"/>
                      </a:lnTo>
                      <a:lnTo>
                        <a:pt x="53268" y="560"/>
                      </a:lnTo>
                      <a:lnTo>
                        <a:pt x="53289" y="540"/>
                      </a:lnTo>
                      <a:lnTo>
                        <a:pt x="53268" y="519"/>
                      </a:lnTo>
                      <a:lnTo>
                        <a:pt x="53227" y="519"/>
                      </a:lnTo>
                      <a:lnTo>
                        <a:pt x="53082" y="498"/>
                      </a:lnTo>
                      <a:lnTo>
                        <a:pt x="52688" y="498"/>
                      </a:lnTo>
                      <a:lnTo>
                        <a:pt x="52087" y="457"/>
                      </a:lnTo>
                      <a:lnTo>
                        <a:pt x="51672" y="457"/>
                      </a:lnTo>
                      <a:lnTo>
                        <a:pt x="51258" y="477"/>
                      </a:lnTo>
                      <a:lnTo>
                        <a:pt x="50387" y="457"/>
                      </a:lnTo>
                      <a:lnTo>
                        <a:pt x="49538" y="436"/>
                      </a:lnTo>
                      <a:lnTo>
                        <a:pt x="48957" y="415"/>
                      </a:lnTo>
                      <a:lnTo>
                        <a:pt x="48398" y="395"/>
                      </a:lnTo>
                      <a:lnTo>
                        <a:pt x="47175" y="374"/>
                      </a:lnTo>
                      <a:lnTo>
                        <a:pt x="46035" y="353"/>
                      </a:lnTo>
                      <a:lnTo>
                        <a:pt x="45910" y="353"/>
                      </a:lnTo>
                      <a:lnTo>
                        <a:pt x="45413" y="374"/>
                      </a:lnTo>
                      <a:lnTo>
                        <a:pt x="45247" y="395"/>
                      </a:lnTo>
                      <a:lnTo>
                        <a:pt x="44957" y="415"/>
                      </a:lnTo>
                      <a:lnTo>
                        <a:pt x="44750" y="415"/>
                      </a:lnTo>
                      <a:lnTo>
                        <a:pt x="44542" y="395"/>
                      </a:lnTo>
                      <a:lnTo>
                        <a:pt x="44066" y="374"/>
                      </a:lnTo>
                      <a:lnTo>
                        <a:pt x="42781" y="374"/>
                      </a:lnTo>
                      <a:lnTo>
                        <a:pt x="42511" y="395"/>
                      </a:lnTo>
                      <a:lnTo>
                        <a:pt x="41744" y="332"/>
                      </a:lnTo>
                      <a:lnTo>
                        <a:pt x="40625" y="270"/>
                      </a:lnTo>
                      <a:lnTo>
                        <a:pt x="39817" y="208"/>
                      </a:lnTo>
                      <a:lnTo>
                        <a:pt x="39402" y="208"/>
                      </a:lnTo>
                      <a:lnTo>
                        <a:pt x="39008" y="229"/>
                      </a:lnTo>
                      <a:lnTo>
                        <a:pt x="38718" y="270"/>
                      </a:lnTo>
                      <a:lnTo>
                        <a:pt x="38469" y="270"/>
                      </a:lnTo>
                      <a:lnTo>
                        <a:pt x="38138" y="249"/>
                      </a:lnTo>
                      <a:lnTo>
                        <a:pt x="37951" y="270"/>
                      </a:lnTo>
                      <a:lnTo>
                        <a:pt x="37557" y="270"/>
                      </a:lnTo>
                      <a:lnTo>
                        <a:pt x="37350" y="249"/>
                      </a:lnTo>
                      <a:lnTo>
                        <a:pt x="37164" y="229"/>
                      </a:lnTo>
                      <a:lnTo>
                        <a:pt x="36956" y="208"/>
                      </a:lnTo>
                      <a:lnTo>
                        <a:pt x="35796" y="208"/>
                      </a:lnTo>
                      <a:lnTo>
                        <a:pt x="35298" y="167"/>
                      </a:lnTo>
                      <a:lnTo>
                        <a:pt x="34531" y="125"/>
                      </a:lnTo>
                      <a:lnTo>
                        <a:pt x="33578" y="104"/>
                      </a:lnTo>
                      <a:lnTo>
                        <a:pt x="32977" y="63"/>
                      </a:lnTo>
                      <a:lnTo>
                        <a:pt x="32583" y="21"/>
                      </a:lnTo>
                      <a:lnTo>
                        <a:pt x="32189" y="21"/>
                      </a:lnTo>
                      <a:lnTo>
                        <a:pt x="31588" y="1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" name="Rectangle 9">
                  <a:extLst>
                    <a:ext uri="{FF2B5EF4-FFF2-40B4-BE49-F238E27FC236}">
                      <a16:creationId xmlns:a16="http://schemas.microsoft.com/office/drawing/2014/main" id="{A83152F0-6BA6-ECB8-C309-6FDB67C6B6EB}"/>
                    </a:ext>
                  </a:extLst>
                </p:cNvPr>
                <p:cNvSpPr/>
                <p:nvPr/>
              </p:nvSpPr>
              <p:spPr>
                <a:xfrm>
                  <a:off x="1423851" y="924621"/>
                  <a:ext cx="9431383" cy="1027343"/>
                </a:xfrm>
                <a:custGeom>
                  <a:avLst/>
                  <a:gdLst>
                    <a:gd name="connsiteX0" fmla="*/ 0 w 9431383"/>
                    <a:gd name="connsiteY0" fmla="*/ 0 h 1027343"/>
                    <a:gd name="connsiteX1" fmla="*/ 400834 w 9431383"/>
                    <a:gd name="connsiteY1" fmla="*/ 0 h 1027343"/>
                    <a:gd name="connsiteX2" fmla="*/ 1084609 w 9431383"/>
                    <a:gd name="connsiteY2" fmla="*/ 0 h 1027343"/>
                    <a:gd name="connsiteX3" fmla="*/ 1862698 w 9431383"/>
                    <a:gd name="connsiteY3" fmla="*/ 0 h 1027343"/>
                    <a:gd name="connsiteX4" fmla="*/ 2640787 w 9431383"/>
                    <a:gd name="connsiteY4" fmla="*/ 0 h 1027343"/>
                    <a:gd name="connsiteX5" fmla="*/ 3324563 w 9431383"/>
                    <a:gd name="connsiteY5" fmla="*/ 0 h 1027343"/>
                    <a:gd name="connsiteX6" fmla="*/ 3914024 w 9431383"/>
                    <a:gd name="connsiteY6" fmla="*/ 0 h 1027343"/>
                    <a:gd name="connsiteX7" fmla="*/ 4692113 w 9431383"/>
                    <a:gd name="connsiteY7" fmla="*/ 0 h 1027343"/>
                    <a:gd name="connsiteX8" fmla="*/ 5092947 w 9431383"/>
                    <a:gd name="connsiteY8" fmla="*/ 0 h 1027343"/>
                    <a:gd name="connsiteX9" fmla="*/ 5588094 w 9431383"/>
                    <a:gd name="connsiteY9" fmla="*/ 0 h 1027343"/>
                    <a:gd name="connsiteX10" fmla="*/ 6083242 w 9431383"/>
                    <a:gd name="connsiteY10" fmla="*/ 0 h 1027343"/>
                    <a:gd name="connsiteX11" fmla="*/ 6484076 w 9431383"/>
                    <a:gd name="connsiteY11" fmla="*/ 0 h 1027343"/>
                    <a:gd name="connsiteX12" fmla="*/ 7073537 w 9431383"/>
                    <a:gd name="connsiteY12" fmla="*/ 0 h 1027343"/>
                    <a:gd name="connsiteX13" fmla="*/ 7474371 w 9431383"/>
                    <a:gd name="connsiteY13" fmla="*/ 0 h 1027343"/>
                    <a:gd name="connsiteX14" fmla="*/ 8063832 w 9431383"/>
                    <a:gd name="connsiteY14" fmla="*/ 0 h 1027343"/>
                    <a:gd name="connsiteX15" fmla="*/ 8747608 w 9431383"/>
                    <a:gd name="connsiteY15" fmla="*/ 0 h 1027343"/>
                    <a:gd name="connsiteX16" fmla="*/ 9431383 w 9431383"/>
                    <a:gd name="connsiteY16" fmla="*/ 0 h 1027343"/>
                    <a:gd name="connsiteX17" fmla="*/ 9431383 w 9431383"/>
                    <a:gd name="connsiteY17" fmla="*/ 513672 h 1027343"/>
                    <a:gd name="connsiteX18" fmla="*/ 9431383 w 9431383"/>
                    <a:gd name="connsiteY18" fmla="*/ 1027343 h 1027343"/>
                    <a:gd name="connsiteX19" fmla="*/ 9030549 w 9431383"/>
                    <a:gd name="connsiteY19" fmla="*/ 1027343 h 1027343"/>
                    <a:gd name="connsiteX20" fmla="*/ 8441088 w 9431383"/>
                    <a:gd name="connsiteY20" fmla="*/ 1027343 h 1027343"/>
                    <a:gd name="connsiteX21" fmla="*/ 8134568 w 9431383"/>
                    <a:gd name="connsiteY21" fmla="*/ 1027343 h 1027343"/>
                    <a:gd name="connsiteX22" fmla="*/ 7450793 w 9431383"/>
                    <a:gd name="connsiteY22" fmla="*/ 1027343 h 1027343"/>
                    <a:gd name="connsiteX23" fmla="*/ 6955645 w 9431383"/>
                    <a:gd name="connsiteY23" fmla="*/ 1027343 h 1027343"/>
                    <a:gd name="connsiteX24" fmla="*/ 6366184 w 9431383"/>
                    <a:gd name="connsiteY24" fmla="*/ 1027343 h 1027343"/>
                    <a:gd name="connsiteX25" fmla="*/ 5682408 w 9431383"/>
                    <a:gd name="connsiteY25" fmla="*/ 1027343 h 1027343"/>
                    <a:gd name="connsiteX26" fmla="*/ 5375888 w 9431383"/>
                    <a:gd name="connsiteY26" fmla="*/ 1027343 h 1027343"/>
                    <a:gd name="connsiteX27" fmla="*/ 4786427 w 9431383"/>
                    <a:gd name="connsiteY27" fmla="*/ 1027343 h 1027343"/>
                    <a:gd name="connsiteX28" fmla="*/ 4102652 w 9431383"/>
                    <a:gd name="connsiteY28" fmla="*/ 1027343 h 1027343"/>
                    <a:gd name="connsiteX29" fmla="*/ 3418876 w 9431383"/>
                    <a:gd name="connsiteY29" fmla="*/ 1027343 h 1027343"/>
                    <a:gd name="connsiteX30" fmla="*/ 3018043 w 9431383"/>
                    <a:gd name="connsiteY30" fmla="*/ 1027343 h 1027343"/>
                    <a:gd name="connsiteX31" fmla="*/ 2522895 w 9431383"/>
                    <a:gd name="connsiteY31" fmla="*/ 1027343 h 1027343"/>
                    <a:gd name="connsiteX32" fmla="*/ 1933434 w 9431383"/>
                    <a:gd name="connsiteY32" fmla="*/ 1027343 h 1027343"/>
                    <a:gd name="connsiteX33" fmla="*/ 1532600 w 9431383"/>
                    <a:gd name="connsiteY33" fmla="*/ 1027343 h 1027343"/>
                    <a:gd name="connsiteX34" fmla="*/ 943138 w 9431383"/>
                    <a:gd name="connsiteY34" fmla="*/ 1027343 h 1027343"/>
                    <a:gd name="connsiteX35" fmla="*/ 0 w 9431383"/>
                    <a:gd name="connsiteY35" fmla="*/ 1027343 h 1027343"/>
                    <a:gd name="connsiteX36" fmla="*/ 0 w 9431383"/>
                    <a:gd name="connsiteY36" fmla="*/ 503398 h 1027343"/>
                    <a:gd name="connsiteX37" fmla="*/ 0 w 9431383"/>
                    <a:gd name="connsiteY37" fmla="*/ 0 h 1027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431383" h="1027343" extrusionOk="0">
                      <a:moveTo>
                        <a:pt x="0" y="0"/>
                      </a:moveTo>
                      <a:cubicBezTo>
                        <a:pt x="98200" y="-24862"/>
                        <a:pt x="258958" y="10585"/>
                        <a:pt x="400834" y="0"/>
                      </a:cubicBezTo>
                      <a:cubicBezTo>
                        <a:pt x="542710" y="-10585"/>
                        <a:pt x="803931" y="32437"/>
                        <a:pt x="1084609" y="0"/>
                      </a:cubicBezTo>
                      <a:cubicBezTo>
                        <a:pt x="1365288" y="-32437"/>
                        <a:pt x="1555187" y="33526"/>
                        <a:pt x="1862698" y="0"/>
                      </a:cubicBezTo>
                      <a:cubicBezTo>
                        <a:pt x="2170209" y="-33526"/>
                        <a:pt x="2474418" y="53188"/>
                        <a:pt x="2640787" y="0"/>
                      </a:cubicBezTo>
                      <a:cubicBezTo>
                        <a:pt x="2807156" y="-53188"/>
                        <a:pt x="3060544" y="40950"/>
                        <a:pt x="3324563" y="0"/>
                      </a:cubicBezTo>
                      <a:cubicBezTo>
                        <a:pt x="3588582" y="-40950"/>
                        <a:pt x="3681619" y="36448"/>
                        <a:pt x="3914024" y="0"/>
                      </a:cubicBezTo>
                      <a:cubicBezTo>
                        <a:pt x="4146429" y="-36448"/>
                        <a:pt x="4468150" y="55376"/>
                        <a:pt x="4692113" y="0"/>
                      </a:cubicBezTo>
                      <a:cubicBezTo>
                        <a:pt x="4916076" y="-55376"/>
                        <a:pt x="5003584" y="20123"/>
                        <a:pt x="5092947" y="0"/>
                      </a:cubicBezTo>
                      <a:cubicBezTo>
                        <a:pt x="5182310" y="-20123"/>
                        <a:pt x="5465170" y="38251"/>
                        <a:pt x="5588094" y="0"/>
                      </a:cubicBezTo>
                      <a:cubicBezTo>
                        <a:pt x="5711018" y="-38251"/>
                        <a:pt x="5855881" y="25731"/>
                        <a:pt x="6083242" y="0"/>
                      </a:cubicBezTo>
                      <a:cubicBezTo>
                        <a:pt x="6310603" y="-25731"/>
                        <a:pt x="6320825" y="46830"/>
                        <a:pt x="6484076" y="0"/>
                      </a:cubicBezTo>
                      <a:cubicBezTo>
                        <a:pt x="6647327" y="-46830"/>
                        <a:pt x="6859921" y="13738"/>
                        <a:pt x="7073537" y="0"/>
                      </a:cubicBezTo>
                      <a:cubicBezTo>
                        <a:pt x="7287153" y="-13738"/>
                        <a:pt x="7390442" y="31383"/>
                        <a:pt x="7474371" y="0"/>
                      </a:cubicBezTo>
                      <a:cubicBezTo>
                        <a:pt x="7558300" y="-31383"/>
                        <a:pt x="7933396" y="1000"/>
                        <a:pt x="8063832" y="0"/>
                      </a:cubicBezTo>
                      <a:cubicBezTo>
                        <a:pt x="8194268" y="-1000"/>
                        <a:pt x="8524917" y="78061"/>
                        <a:pt x="8747608" y="0"/>
                      </a:cubicBezTo>
                      <a:cubicBezTo>
                        <a:pt x="8970299" y="-78061"/>
                        <a:pt x="9128560" y="54792"/>
                        <a:pt x="9431383" y="0"/>
                      </a:cubicBezTo>
                      <a:cubicBezTo>
                        <a:pt x="9447734" y="115987"/>
                        <a:pt x="9399058" y="338747"/>
                        <a:pt x="9431383" y="513672"/>
                      </a:cubicBezTo>
                      <a:cubicBezTo>
                        <a:pt x="9463708" y="688597"/>
                        <a:pt x="9384122" y="823919"/>
                        <a:pt x="9431383" y="1027343"/>
                      </a:cubicBezTo>
                      <a:cubicBezTo>
                        <a:pt x="9279329" y="1067369"/>
                        <a:pt x="9152359" y="1012354"/>
                        <a:pt x="9030549" y="1027343"/>
                      </a:cubicBezTo>
                      <a:cubicBezTo>
                        <a:pt x="8908739" y="1042332"/>
                        <a:pt x="8560550" y="986200"/>
                        <a:pt x="8441088" y="1027343"/>
                      </a:cubicBezTo>
                      <a:cubicBezTo>
                        <a:pt x="8321626" y="1068486"/>
                        <a:pt x="8203901" y="1013280"/>
                        <a:pt x="8134568" y="1027343"/>
                      </a:cubicBezTo>
                      <a:cubicBezTo>
                        <a:pt x="8065235" y="1041406"/>
                        <a:pt x="7696588" y="946890"/>
                        <a:pt x="7450793" y="1027343"/>
                      </a:cubicBezTo>
                      <a:cubicBezTo>
                        <a:pt x="7204998" y="1107796"/>
                        <a:pt x="7107931" y="987418"/>
                        <a:pt x="6955645" y="1027343"/>
                      </a:cubicBezTo>
                      <a:cubicBezTo>
                        <a:pt x="6803359" y="1067268"/>
                        <a:pt x="6495098" y="965525"/>
                        <a:pt x="6366184" y="1027343"/>
                      </a:cubicBezTo>
                      <a:cubicBezTo>
                        <a:pt x="6237270" y="1089161"/>
                        <a:pt x="5838916" y="1016549"/>
                        <a:pt x="5682408" y="1027343"/>
                      </a:cubicBezTo>
                      <a:cubicBezTo>
                        <a:pt x="5525900" y="1038137"/>
                        <a:pt x="5439230" y="1020778"/>
                        <a:pt x="5375888" y="1027343"/>
                      </a:cubicBezTo>
                      <a:cubicBezTo>
                        <a:pt x="5312546" y="1033908"/>
                        <a:pt x="5062570" y="975153"/>
                        <a:pt x="4786427" y="1027343"/>
                      </a:cubicBezTo>
                      <a:cubicBezTo>
                        <a:pt x="4510284" y="1079533"/>
                        <a:pt x="4371263" y="1013933"/>
                        <a:pt x="4102652" y="1027343"/>
                      </a:cubicBezTo>
                      <a:cubicBezTo>
                        <a:pt x="3834041" y="1040753"/>
                        <a:pt x="3560978" y="1018202"/>
                        <a:pt x="3418876" y="1027343"/>
                      </a:cubicBezTo>
                      <a:cubicBezTo>
                        <a:pt x="3276774" y="1036484"/>
                        <a:pt x="3177952" y="997927"/>
                        <a:pt x="3018043" y="1027343"/>
                      </a:cubicBezTo>
                      <a:cubicBezTo>
                        <a:pt x="2858134" y="1056759"/>
                        <a:pt x="2652565" y="1017298"/>
                        <a:pt x="2522895" y="1027343"/>
                      </a:cubicBezTo>
                      <a:cubicBezTo>
                        <a:pt x="2393225" y="1037388"/>
                        <a:pt x="2060662" y="977588"/>
                        <a:pt x="1933434" y="1027343"/>
                      </a:cubicBezTo>
                      <a:cubicBezTo>
                        <a:pt x="1806206" y="1077098"/>
                        <a:pt x="1670504" y="982729"/>
                        <a:pt x="1532600" y="1027343"/>
                      </a:cubicBezTo>
                      <a:cubicBezTo>
                        <a:pt x="1394696" y="1071957"/>
                        <a:pt x="1214194" y="1015224"/>
                        <a:pt x="943138" y="1027343"/>
                      </a:cubicBezTo>
                      <a:cubicBezTo>
                        <a:pt x="672082" y="1039462"/>
                        <a:pt x="265410" y="985652"/>
                        <a:pt x="0" y="1027343"/>
                      </a:cubicBezTo>
                      <a:cubicBezTo>
                        <a:pt x="-17153" y="919062"/>
                        <a:pt x="62514" y="646842"/>
                        <a:pt x="0" y="503398"/>
                      </a:cubicBezTo>
                      <a:cubicBezTo>
                        <a:pt x="-62514" y="359955"/>
                        <a:pt x="14806" y="184144"/>
                        <a:pt x="0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CA3659"/>
                  </a:solidFill>
                  <a:prstDash val="lgDash"/>
                  <a:extLst>
                    <a:ext uri="{C807C97D-BFC1-408E-A445-0C87EB9F89A2}">
                      <ask:lineSketchStyleProps xmlns:ask="http://schemas.microsoft.com/office/drawing/2018/sketchyshapes" sd="17092603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>
                    <a:buClr>
                      <a:srgbClr val="000000"/>
                    </a:buClr>
                  </a:pPr>
                  <a:endParaRPr lang="en-US" sz="1867" kern="0">
                    <a:solidFill>
                      <a:srgbClr val="FFFFFF"/>
                    </a:solidFill>
                    <a:latin typeface="Arial"/>
                    <a:sym typeface="Arial"/>
                  </a:endParaRP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80" b="94478" l="5972" r="96806"/>
                        </a14:imgEffect>
                        <a14:imgEffect>
                          <a14:saturation sat="2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418" y="657227"/>
                <a:ext cx="1350219" cy="156213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458108" y="1014251"/>
              <a:ext cx="83971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Thầy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cô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điền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câu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hỏi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ở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đây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835925" y="4153414"/>
            <a:ext cx="3691084" cy="2274381"/>
            <a:chOff x="6835925" y="4153414"/>
            <a:chExt cx="3691084" cy="2274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8D305E-420B-E555-42F3-65F444E6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5925" y="4153414"/>
              <a:ext cx="3691084" cy="2274381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360371" y="5398365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đúng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35925" y="2133975"/>
            <a:ext cx="3691085" cy="2113132"/>
            <a:chOff x="6835925" y="2133975"/>
            <a:chExt cx="3691085" cy="21131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7D4964-BDD4-444B-E0A8-4FA6A0A6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5925" y="2133975"/>
              <a:ext cx="3691085" cy="21131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346133" y="3190541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88625" y="2250696"/>
            <a:ext cx="4184061" cy="2027042"/>
            <a:chOff x="1188625" y="2250696"/>
            <a:chExt cx="4184061" cy="20270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66BA49-06FC-1774-8FF7-9A539EEBC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8625" y="2250696"/>
              <a:ext cx="4096951" cy="2027042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366029" y="3190540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88626" y="4184045"/>
            <a:ext cx="4096950" cy="2243750"/>
            <a:chOff x="1188626" y="4184045"/>
            <a:chExt cx="4096950" cy="22437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628EF2-C24A-C9D9-F0E3-78DF98EA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88626" y="4184045"/>
              <a:ext cx="4096950" cy="224375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278919" y="5385597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80" b="94478" l="5972" r="96806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456" y="4956671"/>
            <a:ext cx="1350219" cy="1562130"/>
          </a:xfrm>
          <a:prstGeom prst="rect">
            <a:avLst/>
          </a:prstGeom>
        </p:spPr>
      </p:pic>
      <p:sp>
        <p:nvSpPr>
          <p:cNvPr id="24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4739051" y="2798570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sp>
        <p:nvSpPr>
          <p:cNvPr id="25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9805432" y="2820415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sp>
        <p:nvSpPr>
          <p:cNvPr id="26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4739051" y="4887120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pic>
        <p:nvPicPr>
          <p:cNvPr id="28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2813D9A4-D7D3-958B-E6BD-D8DAAD2D4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64049" y="3643997"/>
            <a:ext cx="1214664" cy="1214664"/>
          </a:xfrm>
          <a:prstGeom prst="rect">
            <a:avLst/>
          </a:prstGeom>
        </p:spPr>
      </p:pic>
      <p:pic>
        <p:nvPicPr>
          <p:cNvPr id="29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77324" y="2429330"/>
            <a:ext cx="1122500" cy="1122500"/>
          </a:xfrm>
          <a:prstGeom prst="rect">
            <a:avLst/>
          </a:prstGeom>
        </p:spPr>
      </p:pic>
      <p:pic>
        <p:nvPicPr>
          <p:cNvPr id="30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75538" y="0"/>
            <a:ext cx="1122500" cy="1122500"/>
          </a:xfrm>
          <a:prstGeom prst="rect">
            <a:avLst/>
          </a:prstGeom>
        </p:spPr>
      </p:pic>
      <p:pic>
        <p:nvPicPr>
          <p:cNvPr id="31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64048" y="1214665"/>
            <a:ext cx="1122500" cy="1122500"/>
          </a:xfrm>
          <a:prstGeom prst="rect">
            <a:avLst/>
          </a:prstGeom>
        </p:spPr>
      </p:pic>
      <p:pic>
        <p:nvPicPr>
          <p:cNvPr id="32" name="Picture 31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415" y="5685996"/>
            <a:ext cx="1115945" cy="8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5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8289" y="418011"/>
            <a:ext cx="11275423" cy="6191795"/>
          </a:xfrm>
          <a:prstGeom prst="rect">
            <a:avLst/>
          </a:prstGeom>
          <a:solidFill>
            <a:schemeClr val="bg1">
              <a:alpha val="74000"/>
            </a:schemeClr>
          </a:solidFill>
          <a:ln w="28575">
            <a:solidFill>
              <a:srgbClr val="FF00F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53143" y="716163"/>
            <a:ext cx="10759439" cy="1443528"/>
            <a:chOff x="653143" y="716163"/>
            <a:chExt cx="10759439" cy="1443528"/>
          </a:xfrm>
        </p:grpSpPr>
        <p:grpSp>
          <p:nvGrpSpPr>
            <p:cNvPr id="2" name="Group 1"/>
            <p:cNvGrpSpPr/>
            <p:nvPr/>
          </p:nvGrpSpPr>
          <p:grpSpPr>
            <a:xfrm>
              <a:off x="653143" y="716163"/>
              <a:ext cx="10759439" cy="1443528"/>
              <a:chOff x="653143" y="716163"/>
              <a:chExt cx="10759439" cy="1443528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779418" y="810660"/>
                <a:ext cx="10633164" cy="1258025"/>
                <a:chOff x="779418" y="810660"/>
                <a:chExt cx="10633164" cy="1258025"/>
              </a:xfrm>
            </p:grpSpPr>
            <p:sp>
              <p:nvSpPr>
                <p:cNvPr id="5" name="Google Shape;2105;p47">
                  <a:extLst>
                    <a:ext uri="{FF2B5EF4-FFF2-40B4-BE49-F238E27FC236}">
                      <a16:creationId xmlns:a16="http://schemas.microsoft.com/office/drawing/2014/main" id="{C01AFE9B-2052-3CA4-1218-4433998ED708}"/>
                    </a:ext>
                  </a:extLst>
                </p:cNvPr>
                <p:cNvSpPr/>
                <p:nvPr/>
              </p:nvSpPr>
              <p:spPr>
                <a:xfrm>
                  <a:off x="779418" y="810660"/>
                  <a:ext cx="10633164" cy="12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30" h="54969" extrusionOk="0">
                      <a:moveTo>
                        <a:pt x="16727" y="519"/>
                      </a:moveTo>
                      <a:lnTo>
                        <a:pt x="18344" y="540"/>
                      </a:lnTo>
                      <a:lnTo>
                        <a:pt x="17452" y="560"/>
                      </a:lnTo>
                      <a:lnTo>
                        <a:pt x="15856" y="560"/>
                      </a:lnTo>
                      <a:lnTo>
                        <a:pt x="16727" y="519"/>
                      </a:lnTo>
                      <a:close/>
                      <a:moveTo>
                        <a:pt x="1430" y="12810"/>
                      </a:moveTo>
                      <a:lnTo>
                        <a:pt x="1430" y="13432"/>
                      </a:lnTo>
                      <a:lnTo>
                        <a:pt x="1389" y="13225"/>
                      </a:lnTo>
                      <a:lnTo>
                        <a:pt x="1389" y="13142"/>
                      </a:lnTo>
                      <a:lnTo>
                        <a:pt x="1389" y="13038"/>
                      </a:lnTo>
                      <a:lnTo>
                        <a:pt x="1430" y="12810"/>
                      </a:lnTo>
                      <a:close/>
                      <a:moveTo>
                        <a:pt x="1430" y="13556"/>
                      </a:moveTo>
                      <a:lnTo>
                        <a:pt x="1410" y="13971"/>
                      </a:lnTo>
                      <a:lnTo>
                        <a:pt x="1410" y="13888"/>
                      </a:lnTo>
                      <a:lnTo>
                        <a:pt x="1430" y="13556"/>
                      </a:lnTo>
                      <a:close/>
                      <a:moveTo>
                        <a:pt x="30966" y="1"/>
                      </a:moveTo>
                      <a:lnTo>
                        <a:pt x="30303" y="21"/>
                      </a:lnTo>
                      <a:lnTo>
                        <a:pt x="29640" y="63"/>
                      </a:lnTo>
                      <a:lnTo>
                        <a:pt x="29246" y="84"/>
                      </a:lnTo>
                      <a:lnTo>
                        <a:pt x="28355" y="42"/>
                      </a:lnTo>
                      <a:lnTo>
                        <a:pt x="27816" y="21"/>
                      </a:lnTo>
                      <a:lnTo>
                        <a:pt x="26634" y="21"/>
                      </a:lnTo>
                      <a:lnTo>
                        <a:pt x="26013" y="63"/>
                      </a:lnTo>
                      <a:lnTo>
                        <a:pt x="25577" y="104"/>
                      </a:lnTo>
                      <a:lnTo>
                        <a:pt x="25163" y="146"/>
                      </a:lnTo>
                      <a:lnTo>
                        <a:pt x="24976" y="187"/>
                      </a:lnTo>
                      <a:lnTo>
                        <a:pt x="24396" y="229"/>
                      </a:lnTo>
                      <a:lnTo>
                        <a:pt x="23940" y="249"/>
                      </a:lnTo>
                      <a:lnTo>
                        <a:pt x="23214" y="270"/>
                      </a:lnTo>
                      <a:lnTo>
                        <a:pt x="22344" y="249"/>
                      </a:lnTo>
                      <a:lnTo>
                        <a:pt x="21618" y="249"/>
                      </a:lnTo>
                      <a:lnTo>
                        <a:pt x="20872" y="270"/>
                      </a:lnTo>
                      <a:lnTo>
                        <a:pt x="20748" y="229"/>
                      </a:lnTo>
                      <a:lnTo>
                        <a:pt x="20582" y="208"/>
                      </a:lnTo>
                      <a:lnTo>
                        <a:pt x="19421" y="167"/>
                      </a:lnTo>
                      <a:lnTo>
                        <a:pt x="18530" y="146"/>
                      </a:lnTo>
                      <a:lnTo>
                        <a:pt x="18136" y="125"/>
                      </a:lnTo>
                      <a:lnTo>
                        <a:pt x="17722" y="125"/>
                      </a:lnTo>
                      <a:lnTo>
                        <a:pt x="16830" y="167"/>
                      </a:lnTo>
                      <a:lnTo>
                        <a:pt x="14530" y="167"/>
                      </a:lnTo>
                      <a:lnTo>
                        <a:pt x="13929" y="146"/>
                      </a:lnTo>
                      <a:lnTo>
                        <a:pt x="13328" y="167"/>
                      </a:lnTo>
                      <a:lnTo>
                        <a:pt x="11980" y="208"/>
                      </a:lnTo>
                      <a:lnTo>
                        <a:pt x="10239" y="249"/>
                      </a:lnTo>
                      <a:lnTo>
                        <a:pt x="8519" y="249"/>
                      </a:lnTo>
                      <a:lnTo>
                        <a:pt x="7752" y="270"/>
                      </a:lnTo>
                      <a:lnTo>
                        <a:pt x="6964" y="291"/>
                      </a:lnTo>
                      <a:lnTo>
                        <a:pt x="5824" y="291"/>
                      </a:lnTo>
                      <a:lnTo>
                        <a:pt x="4664" y="270"/>
                      </a:lnTo>
                      <a:lnTo>
                        <a:pt x="4021" y="291"/>
                      </a:lnTo>
                      <a:lnTo>
                        <a:pt x="3379" y="332"/>
                      </a:lnTo>
                      <a:lnTo>
                        <a:pt x="2322" y="312"/>
                      </a:lnTo>
                      <a:lnTo>
                        <a:pt x="2177" y="332"/>
                      </a:lnTo>
                      <a:lnTo>
                        <a:pt x="2135" y="332"/>
                      </a:lnTo>
                      <a:lnTo>
                        <a:pt x="2114" y="374"/>
                      </a:lnTo>
                      <a:lnTo>
                        <a:pt x="2135" y="395"/>
                      </a:lnTo>
                      <a:lnTo>
                        <a:pt x="2156" y="395"/>
                      </a:lnTo>
                      <a:lnTo>
                        <a:pt x="2322" y="415"/>
                      </a:lnTo>
                      <a:lnTo>
                        <a:pt x="2715" y="415"/>
                      </a:lnTo>
                      <a:lnTo>
                        <a:pt x="3586" y="436"/>
                      </a:lnTo>
                      <a:lnTo>
                        <a:pt x="4456" y="436"/>
                      </a:lnTo>
                      <a:lnTo>
                        <a:pt x="6115" y="457"/>
                      </a:lnTo>
                      <a:lnTo>
                        <a:pt x="6695" y="477"/>
                      </a:lnTo>
                      <a:lnTo>
                        <a:pt x="7255" y="498"/>
                      </a:lnTo>
                      <a:lnTo>
                        <a:pt x="7690" y="498"/>
                      </a:lnTo>
                      <a:lnTo>
                        <a:pt x="7172" y="519"/>
                      </a:lnTo>
                      <a:lnTo>
                        <a:pt x="6156" y="540"/>
                      </a:lnTo>
                      <a:lnTo>
                        <a:pt x="2881" y="540"/>
                      </a:lnTo>
                      <a:lnTo>
                        <a:pt x="2591" y="581"/>
                      </a:lnTo>
                      <a:lnTo>
                        <a:pt x="2322" y="643"/>
                      </a:lnTo>
                      <a:lnTo>
                        <a:pt x="2094" y="705"/>
                      </a:lnTo>
                      <a:lnTo>
                        <a:pt x="1907" y="788"/>
                      </a:lnTo>
                      <a:lnTo>
                        <a:pt x="1721" y="892"/>
                      </a:lnTo>
                      <a:lnTo>
                        <a:pt x="1575" y="1016"/>
                      </a:lnTo>
                      <a:lnTo>
                        <a:pt x="1451" y="1141"/>
                      </a:lnTo>
                      <a:lnTo>
                        <a:pt x="1347" y="1265"/>
                      </a:lnTo>
                      <a:lnTo>
                        <a:pt x="1265" y="1410"/>
                      </a:lnTo>
                      <a:lnTo>
                        <a:pt x="1202" y="1555"/>
                      </a:lnTo>
                      <a:lnTo>
                        <a:pt x="1140" y="1680"/>
                      </a:lnTo>
                      <a:lnTo>
                        <a:pt x="1099" y="1825"/>
                      </a:lnTo>
                      <a:lnTo>
                        <a:pt x="1078" y="1970"/>
                      </a:lnTo>
                      <a:lnTo>
                        <a:pt x="1057" y="2219"/>
                      </a:lnTo>
                      <a:lnTo>
                        <a:pt x="1057" y="2571"/>
                      </a:lnTo>
                      <a:lnTo>
                        <a:pt x="1037" y="2923"/>
                      </a:lnTo>
                      <a:lnTo>
                        <a:pt x="995" y="3607"/>
                      </a:lnTo>
                      <a:lnTo>
                        <a:pt x="912" y="4084"/>
                      </a:lnTo>
                      <a:lnTo>
                        <a:pt x="891" y="4312"/>
                      </a:lnTo>
                      <a:lnTo>
                        <a:pt x="871" y="4540"/>
                      </a:lnTo>
                      <a:lnTo>
                        <a:pt x="829" y="5535"/>
                      </a:lnTo>
                      <a:lnTo>
                        <a:pt x="809" y="6447"/>
                      </a:lnTo>
                      <a:lnTo>
                        <a:pt x="809" y="6530"/>
                      </a:lnTo>
                      <a:lnTo>
                        <a:pt x="809" y="6550"/>
                      </a:lnTo>
                      <a:lnTo>
                        <a:pt x="829" y="6758"/>
                      </a:lnTo>
                      <a:lnTo>
                        <a:pt x="850" y="6944"/>
                      </a:lnTo>
                      <a:lnTo>
                        <a:pt x="891" y="7089"/>
                      </a:lnTo>
                      <a:lnTo>
                        <a:pt x="912" y="7317"/>
                      </a:lnTo>
                      <a:lnTo>
                        <a:pt x="912" y="7483"/>
                      </a:lnTo>
                      <a:lnTo>
                        <a:pt x="891" y="7670"/>
                      </a:lnTo>
                      <a:lnTo>
                        <a:pt x="829" y="8043"/>
                      </a:lnTo>
                      <a:lnTo>
                        <a:pt x="809" y="8229"/>
                      </a:lnTo>
                      <a:lnTo>
                        <a:pt x="809" y="8416"/>
                      </a:lnTo>
                      <a:lnTo>
                        <a:pt x="850" y="9100"/>
                      </a:lnTo>
                      <a:lnTo>
                        <a:pt x="850" y="9307"/>
                      </a:lnTo>
                      <a:lnTo>
                        <a:pt x="726" y="9929"/>
                      </a:lnTo>
                      <a:lnTo>
                        <a:pt x="581" y="10841"/>
                      </a:lnTo>
                      <a:lnTo>
                        <a:pt x="518" y="11152"/>
                      </a:lnTo>
                      <a:lnTo>
                        <a:pt x="456" y="11483"/>
                      </a:lnTo>
                      <a:lnTo>
                        <a:pt x="456" y="11649"/>
                      </a:lnTo>
                      <a:lnTo>
                        <a:pt x="456" y="11815"/>
                      </a:lnTo>
                      <a:lnTo>
                        <a:pt x="477" y="11981"/>
                      </a:lnTo>
                      <a:lnTo>
                        <a:pt x="518" y="12147"/>
                      </a:lnTo>
                      <a:lnTo>
                        <a:pt x="581" y="12375"/>
                      </a:lnTo>
                      <a:lnTo>
                        <a:pt x="601" y="12582"/>
                      </a:lnTo>
                      <a:lnTo>
                        <a:pt x="581" y="12706"/>
                      </a:lnTo>
                      <a:lnTo>
                        <a:pt x="560" y="12851"/>
                      </a:lnTo>
                      <a:lnTo>
                        <a:pt x="581" y="12997"/>
                      </a:lnTo>
                      <a:lnTo>
                        <a:pt x="601" y="13162"/>
                      </a:lnTo>
                      <a:lnTo>
                        <a:pt x="601" y="13328"/>
                      </a:lnTo>
                      <a:lnTo>
                        <a:pt x="601" y="13411"/>
                      </a:lnTo>
                      <a:lnTo>
                        <a:pt x="560" y="13494"/>
                      </a:lnTo>
                      <a:lnTo>
                        <a:pt x="498" y="13639"/>
                      </a:lnTo>
                      <a:lnTo>
                        <a:pt x="456" y="13805"/>
                      </a:lnTo>
                      <a:lnTo>
                        <a:pt x="456" y="14095"/>
                      </a:lnTo>
                      <a:lnTo>
                        <a:pt x="477" y="14385"/>
                      </a:lnTo>
                      <a:lnTo>
                        <a:pt x="435" y="14758"/>
                      </a:lnTo>
                      <a:lnTo>
                        <a:pt x="353" y="15152"/>
                      </a:lnTo>
                      <a:lnTo>
                        <a:pt x="311" y="15442"/>
                      </a:lnTo>
                      <a:lnTo>
                        <a:pt x="290" y="15774"/>
                      </a:lnTo>
                      <a:lnTo>
                        <a:pt x="228" y="16541"/>
                      </a:lnTo>
                      <a:lnTo>
                        <a:pt x="125" y="17018"/>
                      </a:lnTo>
                      <a:lnTo>
                        <a:pt x="42" y="17349"/>
                      </a:lnTo>
                      <a:lnTo>
                        <a:pt x="21" y="17660"/>
                      </a:lnTo>
                      <a:lnTo>
                        <a:pt x="0" y="18158"/>
                      </a:lnTo>
                      <a:lnTo>
                        <a:pt x="0" y="18655"/>
                      </a:lnTo>
                      <a:lnTo>
                        <a:pt x="21" y="19194"/>
                      </a:lnTo>
                      <a:lnTo>
                        <a:pt x="62" y="19463"/>
                      </a:lnTo>
                      <a:lnTo>
                        <a:pt x="104" y="19733"/>
                      </a:lnTo>
                      <a:lnTo>
                        <a:pt x="166" y="20044"/>
                      </a:lnTo>
                      <a:lnTo>
                        <a:pt x="104" y="20417"/>
                      </a:lnTo>
                      <a:lnTo>
                        <a:pt x="62" y="20769"/>
                      </a:lnTo>
                      <a:lnTo>
                        <a:pt x="21" y="21204"/>
                      </a:lnTo>
                      <a:lnTo>
                        <a:pt x="21" y="21660"/>
                      </a:lnTo>
                      <a:lnTo>
                        <a:pt x="21" y="21909"/>
                      </a:lnTo>
                      <a:lnTo>
                        <a:pt x="42" y="22158"/>
                      </a:lnTo>
                      <a:lnTo>
                        <a:pt x="125" y="22676"/>
                      </a:lnTo>
                      <a:lnTo>
                        <a:pt x="166" y="22863"/>
                      </a:lnTo>
                      <a:lnTo>
                        <a:pt x="207" y="23028"/>
                      </a:lnTo>
                      <a:lnTo>
                        <a:pt x="332" y="23360"/>
                      </a:lnTo>
                      <a:lnTo>
                        <a:pt x="415" y="23505"/>
                      </a:lnTo>
                      <a:lnTo>
                        <a:pt x="498" y="23982"/>
                      </a:lnTo>
                      <a:lnTo>
                        <a:pt x="539" y="24355"/>
                      </a:lnTo>
                      <a:lnTo>
                        <a:pt x="581" y="24935"/>
                      </a:lnTo>
                      <a:lnTo>
                        <a:pt x="581" y="25288"/>
                      </a:lnTo>
                      <a:lnTo>
                        <a:pt x="560" y="25640"/>
                      </a:lnTo>
                      <a:lnTo>
                        <a:pt x="560" y="25951"/>
                      </a:lnTo>
                      <a:lnTo>
                        <a:pt x="560" y="26241"/>
                      </a:lnTo>
                      <a:lnTo>
                        <a:pt x="601" y="26842"/>
                      </a:lnTo>
                      <a:lnTo>
                        <a:pt x="518" y="26946"/>
                      </a:lnTo>
                      <a:lnTo>
                        <a:pt x="498" y="27008"/>
                      </a:lnTo>
                      <a:lnTo>
                        <a:pt x="477" y="27070"/>
                      </a:lnTo>
                      <a:lnTo>
                        <a:pt x="415" y="27547"/>
                      </a:lnTo>
                      <a:lnTo>
                        <a:pt x="373" y="28003"/>
                      </a:lnTo>
                      <a:lnTo>
                        <a:pt x="311" y="28728"/>
                      </a:lnTo>
                      <a:lnTo>
                        <a:pt x="290" y="29060"/>
                      </a:lnTo>
                      <a:lnTo>
                        <a:pt x="270" y="29412"/>
                      </a:lnTo>
                      <a:lnTo>
                        <a:pt x="311" y="29765"/>
                      </a:lnTo>
                      <a:lnTo>
                        <a:pt x="353" y="30117"/>
                      </a:lnTo>
                      <a:lnTo>
                        <a:pt x="373" y="30200"/>
                      </a:lnTo>
                      <a:lnTo>
                        <a:pt x="373" y="30262"/>
                      </a:lnTo>
                      <a:lnTo>
                        <a:pt x="373" y="30946"/>
                      </a:lnTo>
                      <a:lnTo>
                        <a:pt x="373" y="31464"/>
                      </a:lnTo>
                      <a:lnTo>
                        <a:pt x="332" y="31982"/>
                      </a:lnTo>
                      <a:lnTo>
                        <a:pt x="332" y="32459"/>
                      </a:lnTo>
                      <a:lnTo>
                        <a:pt x="353" y="32957"/>
                      </a:lnTo>
                      <a:lnTo>
                        <a:pt x="456" y="34055"/>
                      </a:lnTo>
                      <a:lnTo>
                        <a:pt x="518" y="34760"/>
                      </a:lnTo>
                      <a:lnTo>
                        <a:pt x="539" y="35465"/>
                      </a:lnTo>
                      <a:lnTo>
                        <a:pt x="539" y="36024"/>
                      </a:lnTo>
                      <a:lnTo>
                        <a:pt x="539" y="36356"/>
                      </a:lnTo>
                      <a:lnTo>
                        <a:pt x="539" y="36688"/>
                      </a:lnTo>
                      <a:lnTo>
                        <a:pt x="539" y="36853"/>
                      </a:lnTo>
                      <a:lnTo>
                        <a:pt x="560" y="37144"/>
                      </a:lnTo>
                      <a:lnTo>
                        <a:pt x="581" y="37475"/>
                      </a:lnTo>
                      <a:lnTo>
                        <a:pt x="622" y="37828"/>
                      </a:lnTo>
                      <a:lnTo>
                        <a:pt x="643" y="38118"/>
                      </a:lnTo>
                      <a:lnTo>
                        <a:pt x="643" y="38594"/>
                      </a:lnTo>
                      <a:lnTo>
                        <a:pt x="622" y="39050"/>
                      </a:lnTo>
                      <a:lnTo>
                        <a:pt x="601" y="39486"/>
                      </a:lnTo>
                      <a:lnTo>
                        <a:pt x="601" y="39983"/>
                      </a:lnTo>
                      <a:lnTo>
                        <a:pt x="622" y="40232"/>
                      </a:lnTo>
                      <a:lnTo>
                        <a:pt x="663" y="40501"/>
                      </a:lnTo>
                      <a:lnTo>
                        <a:pt x="705" y="40771"/>
                      </a:lnTo>
                      <a:lnTo>
                        <a:pt x="726" y="41019"/>
                      </a:lnTo>
                      <a:lnTo>
                        <a:pt x="726" y="41517"/>
                      </a:lnTo>
                      <a:lnTo>
                        <a:pt x="705" y="41890"/>
                      </a:lnTo>
                      <a:lnTo>
                        <a:pt x="705" y="41952"/>
                      </a:lnTo>
                      <a:lnTo>
                        <a:pt x="726" y="41994"/>
                      </a:lnTo>
                      <a:lnTo>
                        <a:pt x="767" y="42035"/>
                      </a:lnTo>
                      <a:lnTo>
                        <a:pt x="850" y="42035"/>
                      </a:lnTo>
                      <a:lnTo>
                        <a:pt x="891" y="42014"/>
                      </a:lnTo>
                      <a:lnTo>
                        <a:pt x="912" y="41952"/>
                      </a:lnTo>
                      <a:lnTo>
                        <a:pt x="912" y="41890"/>
                      </a:lnTo>
                      <a:lnTo>
                        <a:pt x="912" y="41558"/>
                      </a:lnTo>
                      <a:lnTo>
                        <a:pt x="954" y="41206"/>
                      </a:lnTo>
                      <a:lnTo>
                        <a:pt x="974" y="40854"/>
                      </a:lnTo>
                      <a:lnTo>
                        <a:pt x="995" y="40667"/>
                      </a:lnTo>
                      <a:lnTo>
                        <a:pt x="995" y="40501"/>
                      </a:lnTo>
                      <a:lnTo>
                        <a:pt x="974" y="40149"/>
                      </a:lnTo>
                      <a:lnTo>
                        <a:pt x="974" y="39465"/>
                      </a:lnTo>
                      <a:lnTo>
                        <a:pt x="995" y="38802"/>
                      </a:lnTo>
                      <a:lnTo>
                        <a:pt x="1078" y="38346"/>
                      </a:lnTo>
                      <a:lnTo>
                        <a:pt x="1099" y="38097"/>
                      </a:lnTo>
                      <a:lnTo>
                        <a:pt x="1119" y="37869"/>
                      </a:lnTo>
                      <a:lnTo>
                        <a:pt x="1140" y="36874"/>
                      </a:lnTo>
                      <a:lnTo>
                        <a:pt x="1182" y="35299"/>
                      </a:lnTo>
                      <a:lnTo>
                        <a:pt x="1182" y="35237"/>
                      </a:lnTo>
                      <a:lnTo>
                        <a:pt x="1306" y="34656"/>
                      </a:lnTo>
                      <a:lnTo>
                        <a:pt x="1347" y="34490"/>
                      </a:lnTo>
                      <a:lnTo>
                        <a:pt x="1347" y="34304"/>
                      </a:lnTo>
                      <a:lnTo>
                        <a:pt x="1368" y="33952"/>
                      </a:lnTo>
                      <a:lnTo>
                        <a:pt x="1347" y="33309"/>
                      </a:lnTo>
                      <a:lnTo>
                        <a:pt x="1327" y="32666"/>
                      </a:lnTo>
                      <a:lnTo>
                        <a:pt x="1285" y="31423"/>
                      </a:lnTo>
                      <a:lnTo>
                        <a:pt x="1244" y="30822"/>
                      </a:lnTo>
                      <a:lnTo>
                        <a:pt x="1182" y="30200"/>
                      </a:lnTo>
                      <a:lnTo>
                        <a:pt x="1182" y="29371"/>
                      </a:lnTo>
                      <a:lnTo>
                        <a:pt x="1223" y="28542"/>
                      </a:lnTo>
                      <a:lnTo>
                        <a:pt x="1223" y="28480"/>
                      </a:lnTo>
                      <a:lnTo>
                        <a:pt x="1285" y="29081"/>
                      </a:lnTo>
                      <a:lnTo>
                        <a:pt x="1347" y="29640"/>
                      </a:lnTo>
                      <a:lnTo>
                        <a:pt x="1451" y="30179"/>
                      </a:lnTo>
                      <a:lnTo>
                        <a:pt x="1513" y="30428"/>
                      </a:lnTo>
                      <a:lnTo>
                        <a:pt x="1596" y="30677"/>
                      </a:lnTo>
                      <a:lnTo>
                        <a:pt x="1555" y="31195"/>
                      </a:lnTo>
                      <a:lnTo>
                        <a:pt x="1534" y="31775"/>
                      </a:lnTo>
                      <a:lnTo>
                        <a:pt x="1534" y="32356"/>
                      </a:lnTo>
                      <a:lnTo>
                        <a:pt x="1575" y="32915"/>
                      </a:lnTo>
                      <a:lnTo>
                        <a:pt x="1555" y="33350"/>
                      </a:lnTo>
                      <a:lnTo>
                        <a:pt x="1555" y="33703"/>
                      </a:lnTo>
                      <a:lnTo>
                        <a:pt x="1575" y="33972"/>
                      </a:lnTo>
                      <a:lnTo>
                        <a:pt x="1596" y="34221"/>
                      </a:lnTo>
                      <a:lnTo>
                        <a:pt x="1638" y="34408"/>
                      </a:lnTo>
                      <a:lnTo>
                        <a:pt x="1679" y="34594"/>
                      </a:lnTo>
                      <a:lnTo>
                        <a:pt x="1783" y="34988"/>
                      </a:lnTo>
                      <a:lnTo>
                        <a:pt x="1783" y="35071"/>
                      </a:lnTo>
                      <a:lnTo>
                        <a:pt x="1721" y="35195"/>
                      </a:lnTo>
                      <a:lnTo>
                        <a:pt x="1679" y="35361"/>
                      </a:lnTo>
                      <a:lnTo>
                        <a:pt x="1658" y="35548"/>
                      </a:lnTo>
                      <a:lnTo>
                        <a:pt x="1638" y="35755"/>
                      </a:lnTo>
                      <a:lnTo>
                        <a:pt x="1596" y="36211"/>
                      </a:lnTo>
                      <a:lnTo>
                        <a:pt x="1617" y="36667"/>
                      </a:lnTo>
                      <a:lnTo>
                        <a:pt x="1596" y="37144"/>
                      </a:lnTo>
                      <a:lnTo>
                        <a:pt x="1575" y="37600"/>
                      </a:lnTo>
                      <a:lnTo>
                        <a:pt x="1596" y="38056"/>
                      </a:lnTo>
                      <a:lnTo>
                        <a:pt x="1638" y="38511"/>
                      </a:lnTo>
                      <a:lnTo>
                        <a:pt x="1638" y="38885"/>
                      </a:lnTo>
                      <a:lnTo>
                        <a:pt x="1638" y="39216"/>
                      </a:lnTo>
                      <a:lnTo>
                        <a:pt x="1596" y="39817"/>
                      </a:lnTo>
                      <a:lnTo>
                        <a:pt x="1596" y="40107"/>
                      </a:lnTo>
                      <a:lnTo>
                        <a:pt x="1617" y="40356"/>
                      </a:lnTo>
                      <a:lnTo>
                        <a:pt x="1638" y="40605"/>
                      </a:lnTo>
                      <a:lnTo>
                        <a:pt x="1679" y="40833"/>
                      </a:lnTo>
                      <a:lnTo>
                        <a:pt x="1783" y="41310"/>
                      </a:lnTo>
                      <a:lnTo>
                        <a:pt x="1783" y="41869"/>
                      </a:lnTo>
                      <a:lnTo>
                        <a:pt x="1741" y="42512"/>
                      </a:lnTo>
                      <a:lnTo>
                        <a:pt x="1721" y="43113"/>
                      </a:lnTo>
                      <a:lnTo>
                        <a:pt x="1721" y="43631"/>
                      </a:lnTo>
                      <a:lnTo>
                        <a:pt x="1700" y="44087"/>
                      </a:lnTo>
                      <a:lnTo>
                        <a:pt x="1575" y="44419"/>
                      </a:lnTo>
                      <a:lnTo>
                        <a:pt x="1534" y="44585"/>
                      </a:lnTo>
                      <a:lnTo>
                        <a:pt x="1493" y="44750"/>
                      </a:lnTo>
                      <a:lnTo>
                        <a:pt x="1430" y="45269"/>
                      </a:lnTo>
                      <a:lnTo>
                        <a:pt x="1368" y="46077"/>
                      </a:lnTo>
                      <a:lnTo>
                        <a:pt x="1347" y="46678"/>
                      </a:lnTo>
                      <a:lnTo>
                        <a:pt x="1368" y="47403"/>
                      </a:lnTo>
                      <a:lnTo>
                        <a:pt x="1410" y="48108"/>
                      </a:lnTo>
                      <a:lnTo>
                        <a:pt x="1430" y="48419"/>
                      </a:lnTo>
                      <a:lnTo>
                        <a:pt x="1493" y="48668"/>
                      </a:lnTo>
                      <a:lnTo>
                        <a:pt x="1430" y="49476"/>
                      </a:lnTo>
                      <a:lnTo>
                        <a:pt x="1410" y="50430"/>
                      </a:lnTo>
                      <a:lnTo>
                        <a:pt x="1410" y="51570"/>
                      </a:lnTo>
                      <a:lnTo>
                        <a:pt x="1430" y="52627"/>
                      </a:lnTo>
                      <a:lnTo>
                        <a:pt x="1451" y="53103"/>
                      </a:lnTo>
                      <a:lnTo>
                        <a:pt x="1493" y="53559"/>
                      </a:lnTo>
                      <a:lnTo>
                        <a:pt x="1534" y="53808"/>
                      </a:lnTo>
                      <a:lnTo>
                        <a:pt x="1575" y="54015"/>
                      </a:lnTo>
                      <a:lnTo>
                        <a:pt x="1638" y="54181"/>
                      </a:lnTo>
                      <a:lnTo>
                        <a:pt x="1700" y="54326"/>
                      </a:lnTo>
                      <a:lnTo>
                        <a:pt x="1783" y="54451"/>
                      </a:lnTo>
                      <a:lnTo>
                        <a:pt x="1845" y="54533"/>
                      </a:lnTo>
                      <a:lnTo>
                        <a:pt x="1928" y="54616"/>
                      </a:lnTo>
                      <a:lnTo>
                        <a:pt x="2031" y="54658"/>
                      </a:lnTo>
                      <a:lnTo>
                        <a:pt x="2135" y="54699"/>
                      </a:lnTo>
                      <a:lnTo>
                        <a:pt x="2239" y="54699"/>
                      </a:lnTo>
                      <a:lnTo>
                        <a:pt x="2446" y="54720"/>
                      </a:lnTo>
                      <a:lnTo>
                        <a:pt x="2943" y="54679"/>
                      </a:lnTo>
                      <a:lnTo>
                        <a:pt x="3959" y="54679"/>
                      </a:lnTo>
                      <a:lnTo>
                        <a:pt x="5679" y="54658"/>
                      </a:lnTo>
                      <a:lnTo>
                        <a:pt x="7358" y="54658"/>
                      </a:lnTo>
                      <a:lnTo>
                        <a:pt x="9389" y="54637"/>
                      </a:lnTo>
                      <a:lnTo>
                        <a:pt x="12063" y="54679"/>
                      </a:lnTo>
                      <a:lnTo>
                        <a:pt x="13431" y="54699"/>
                      </a:lnTo>
                      <a:lnTo>
                        <a:pt x="16478" y="54699"/>
                      </a:lnTo>
                      <a:lnTo>
                        <a:pt x="19028" y="54720"/>
                      </a:lnTo>
                      <a:lnTo>
                        <a:pt x="20333" y="54741"/>
                      </a:lnTo>
                      <a:lnTo>
                        <a:pt x="21722" y="54761"/>
                      </a:lnTo>
                      <a:lnTo>
                        <a:pt x="23131" y="54741"/>
                      </a:lnTo>
                      <a:lnTo>
                        <a:pt x="27194" y="54741"/>
                      </a:lnTo>
                      <a:lnTo>
                        <a:pt x="29453" y="54761"/>
                      </a:lnTo>
                      <a:lnTo>
                        <a:pt x="32023" y="54782"/>
                      </a:lnTo>
                      <a:lnTo>
                        <a:pt x="35008" y="54803"/>
                      </a:lnTo>
                      <a:lnTo>
                        <a:pt x="36335" y="54803"/>
                      </a:lnTo>
                      <a:lnTo>
                        <a:pt x="37247" y="54782"/>
                      </a:lnTo>
                      <a:lnTo>
                        <a:pt x="38076" y="54761"/>
                      </a:lnTo>
                      <a:lnTo>
                        <a:pt x="39216" y="54741"/>
                      </a:lnTo>
                      <a:lnTo>
                        <a:pt x="41910" y="54782"/>
                      </a:lnTo>
                      <a:lnTo>
                        <a:pt x="43796" y="54782"/>
                      </a:lnTo>
                      <a:lnTo>
                        <a:pt x="46532" y="54761"/>
                      </a:lnTo>
                      <a:lnTo>
                        <a:pt x="46947" y="54761"/>
                      </a:lnTo>
                      <a:lnTo>
                        <a:pt x="47320" y="54720"/>
                      </a:lnTo>
                      <a:lnTo>
                        <a:pt x="48045" y="54637"/>
                      </a:lnTo>
                      <a:lnTo>
                        <a:pt x="48398" y="54616"/>
                      </a:lnTo>
                      <a:lnTo>
                        <a:pt x="48771" y="54616"/>
                      </a:lnTo>
                      <a:lnTo>
                        <a:pt x="49185" y="54679"/>
                      </a:lnTo>
                      <a:lnTo>
                        <a:pt x="49413" y="54720"/>
                      </a:lnTo>
                      <a:lnTo>
                        <a:pt x="49662" y="54782"/>
                      </a:lnTo>
                      <a:lnTo>
                        <a:pt x="49911" y="54865"/>
                      </a:lnTo>
                      <a:lnTo>
                        <a:pt x="50201" y="54907"/>
                      </a:lnTo>
                      <a:lnTo>
                        <a:pt x="50491" y="54948"/>
                      </a:lnTo>
                      <a:lnTo>
                        <a:pt x="50781" y="54969"/>
                      </a:lnTo>
                      <a:lnTo>
                        <a:pt x="51092" y="54969"/>
                      </a:lnTo>
                      <a:lnTo>
                        <a:pt x="51403" y="54948"/>
                      </a:lnTo>
                      <a:lnTo>
                        <a:pt x="51714" y="54886"/>
                      </a:lnTo>
                      <a:lnTo>
                        <a:pt x="52004" y="54824"/>
                      </a:lnTo>
                      <a:lnTo>
                        <a:pt x="52274" y="54720"/>
                      </a:lnTo>
                      <a:lnTo>
                        <a:pt x="52543" y="54575"/>
                      </a:lnTo>
                      <a:lnTo>
                        <a:pt x="52771" y="54409"/>
                      </a:lnTo>
                      <a:lnTo>
                        <a:pt x="52978" y="54202"/>
                      </a:lnTo>
                      <a:lnTo>
                        <a:pt x="53061" y="54098"/>
                      </a:lnTo>
                      <a:lnTo>
                        <a:pt x="53144" y="53974"/>
                      </a:lnTo>
                      <a:lnTo>
                        <a:pt x="53206" y="53849"/>
                      </a:lnTo>
                      <a:lnTo>
                        <a:pt x="53268" y="53704"/>
                      </a:lnTo>
                      <a:lnTo>
                        <a:pt x="53310" y="53539"/>
                      </a:lnTo>
                      <a:lnTo>
                        <a:pt x="53331" y="53373"/>
                      </a:lnTo>
                      <a:lnTo>
                        <a:pt x="53351" y="53207"/>
                      </a:lnTo>
                      <a:lnTo>
                        <a:pt x="53372" y="53020"/>
                      </a:lnTo>
                      <a:lnTo>
                        <a:pt x="53351" y="52647"/>
                      </a:lnTo>
                      <a:lnTo>
                        <a:pt x="53393" y="52336"/>
                      </a:lnTo>
                      <a:lnTo>
                        <a:pt x="53414" y="52171"/>
                      </a:lnTo>
                      <a:lnTo>
                        <a:pt x="53393" y="52005"/>
                      </a:lnTo>
                      <a:lnTo>
                        <a:pt x="53372" y="51839"/>
                      </a:lnTo>
                      <a:lnTo>
                        <a:pt x="53372" y="51673"/>
                      </a:lnTo>
                      <a:lnTo>
                        <a:pt x="53372" y="51362"/>
                      </a:lnTo>
                      <a:lnTo>
                        <a:pt x="53393" y="51051"/>
                      </a:lnTo>
                      <a:lnTo>
                        <a:pt x="53393" y="50886"/>
                      </a:lnTo>
                      <a:lnTo>
                        <a:pt x="53434" y="50284"/>
                      </a:lnTo>
                      <a:lnTo>
                        <a:pt x="53517" y="49808"/>
                      </a:lnTo>
                      <a:lnTo>
                        <a:pt x="53538" y="49580"/>
                      </a:lnTo>
                      <a:lnTo>
                        <a:pt x="53559" y="49352"/>
                      </a:lnTo>
                      <a:lnTo>
                        <a:pt x="53600" y="48357"/>
                      </a:lnTo>
                      <a:lnTo>
                        <a:pt x="53621" y="47445"/>
                      </a:lnTo>
                      <a:lnTo>
                        <a:pt x="53621" y="47362"/>
                      </a:lnTo>
                      <a:lnTo>
                        <a:pt x="53621" y="47341"/>
                      </a:lnTo>
                      <a:lnTo>
                        <a:pt x="53600" y="47134"/>
                      </a:lnTo>
                      <a:lnTo>
                        <a:pt x="53579" y="46927"/>
                      </a:lnTo>
                      <a:lnTo>
                        <a:pt x="53538" y="46802"/>
                      </a:lnTo>
                      <a:lnTo>
                        <a:pt x="53517" y="46574"/>
                      </a:lnTo>
                      <a:lnTo>
                        <a:pt x="53517" y="46408"/>
                      </a:lnTo>
                      <a:lnTo>
                        <a:pt x="53538" y="46222"/>
                      </a:lnTo>
                      <a:lnTo>
                        <a:pt x="53600" y="45849"/>
                      </a:lnTo>
                      <a:lnTo>
                        <a:pt x="53621" y="45662"/>
                      </a:lnTo>
                      <a:lnTo>
                        <a:pt x="53621" y="45476"/>
                      </a:lnTo>
                      <a:lnTo>
                        <a:pt x="53579" y="44792"/>
                      </a:lnTo>
                      <a:lnTo>
                        <a:pt x="53579" y="44585"/>
                      </a:lnTo>
                      <a:lnTo>
                        <a:pt x="53704" y="43963"/>
                      </a:lnTo>
                      <a:lnTo>
                        <a:pt x="53849" y="43051"/>
                      </a:lnTo>
                      <a:lnTo>
                        <a:pt x="53911" y="42740"/>
                      </a:lnTo>
                      <a:lnTo>
                        <a:pt x="53973" y="42408"/>
                      </a:lnTo>
                      <a:lnTo>
                        <a:pt x="53973" y="42242"/>
                      </a:lnTo>
                      <a:lnTo>
                        <a:pt x="53973" y="42077"/>
                      </a:lnTo>
                      <a:lnTo>
                        <a:pt x="53952" y="41911"/>
                      </a:lnTo>
                      <a:lnTo>
                        <a:pt x="53911" y="41745"/>
                      </a:lnTo>
                      <a:lnTo>
                        <a:pt x="53849" y="41517"/>
                      </a:lnTo>
                      <a:lnTo>
                        <a:pt x="53828" y="41310"/>
                      </a:lnTo>
                      <a:lnTo>
                        <a:pt x="53849" y="41165"/>
                      </a:lnTo>
                      <a:lnTo>
                        <a:pt x="53870" y="41040"/>
                      </a:lnTo>
                      <a:lnTo>
                        <a:pt x="53849" y="40874"/>
                      </a:lnTo>
                      <a:lnTo>
                        <a:pt x="53828" y="40729"/>
                      </a:lnTo>
                      <a:lnTo>
                        <a:pt x="53828" y="40563"/>
                      </a:lnTo>
                      <a:lnTo>
                        <a:pt x="53828" y="40481"/>
                      </a:lnTo>
                      <a:lnTo>
                        <a:pt x="53870" y="40398"/>
                      </a:lnTo>
                      <a:lnTo>
                        <a:pt x="53932" y="40253"/>
                      </a:lnTo>
                      <a:lnTo>
                        <a:pt x="53973" y="40087"/>
                      </a:lnTo>
                      <a:lnTo>
                        <a:pt x="53973" y="39797"/>
                      </a:lnTo>
                      <a:lnTo>
                        <a:pt x="53952" y="39506"/>
                      </a:lnTo>
                      <a:lnTo>
                        <a:pt x="53994" y="39133"/>
                      </a:lnTo>
                      <a:lnTo>
                        <a:pt x="54077" y="38739"/>
                      </a:lnTo>
                      <a:lnTo>
                        <a:pt x="54118" y="38429"/>
                      </a:lnTo>
                      <a:lnTo>
                        <a:pt x="54139" y="38118"/>
                      </a:lnTo>
                      <a:lnTo>
                        <a:pt x="54201" y="37351"/>
                      </a:lnTo>
                      <a:lnTo>
                        <a:pt x="54305" y="36853"/>
                      </a:lnTo>
                      <a:lnTo>
                        <a:pt x="54388" y="36542"/>
                      </a:lnTo>
                      <a:lnTo>
                        <a:pt x="54408" y="36211"/>
                      </a:lnTo>
                      <a:lnTo>
                        <a:pt x="54429" y="35734"/>
                      </a:lnTo>
                      <a:lnTo>
                        <a:pt x="54429" y="35237"/>
                      </a:lnTo>
                      <a:lnTo>
                        <a:pt x="54408" y="34698"/>
                      </a:lnTo>
                      <a:lnTo>
                        <a:pt x="54367" y="34408"/>
                      </a:lnTo>
                      <a:lnTo>
                        <a:pt x="54326" y="34138"/>
                      </a:lnTo>
                      <a:lnTo>
                        <a:pt x="54263" y="33827"/>
                      </a:lnTo>
                      <a:lnTo>
                        <a:pt x="54326" y="33475"/>
                      </a:lnTo>
                      <a:lnTo>
                        <a:pt x="54367" y="33102"/>
                      </a:lnTo>
                      <a:lnTo>
                        <a:pt x="54408" y="32666"/>
                      </a:lnTo>
                      <a:lnTo>
                        <a:pt x="54429" y="32231"/>
                      </a:lnTo>
                      <a:lnTo>
                        <a:pt x="54408" y="31982"/>
                      </a:lnTo>
                      <a:lnTo>
                        <a:pt x="54388" y="31734"/>
                      </a:lnTo>
                      <a:lnTo>
                        <a:pt x="54305" y="31216"/>
                      </a:lnTo>
                      <a:lnTo>
                        <a:pt x="54263" y="31029"/>
                      </a:lnTo>
                      <a:lnTo>
                        <a:pt x="54222" y="30863"/>
                      </a:lnTo>
                      <a:lnTo>
                        <a:pt x="54098" y="30532"/>
                      </a:lnTo>
                      <a:lnTo>
                        <a:pt x="54015" y="30387"/>
                      </a:lnTo>
                      <a:lnTo>
                        <a:pt x="53952" y="29910"/>
                      </a:lnTo>
                      <a:lnTo>
                        <a:pt x="53890" y="29537"/>
                      </a:lnTo>
                      <a:lnTo>
                        <a:pt x="53849" y="28936"/>
                      </a:lnTo>
                      <a:lnTo>
                        <a:pt x="53849" y="28583"/>
                      </a:lnTo>
                      <a:lnTo>
                        <a:pt x="53870" y="28231"/>
                      </a:lnTo>
                      <a:lnTo>
                        <a:pt x="53870" y="27941"/>
                      </a:lnTo>
                      <a:lnTo>
                        <a:pt x="53870" y="27651"/>
                      </a:lnTo>
                      <a:lnTo>
                        <a:pt x="53828" y="27049"/>
                      </a:lnTo>
                      <a:lnTo>
                        <a:pt x="53911" y="26946"/>
                      </a:lnTo>
                      <a:lnTo>
                        <a:pt x="53932" y="26884"/>
                      </a:lnTo>
                      <a:lnTo>
                        <a:pt x="53952" y="26821"/>
                      </a:lnTo>
                      <a:lnTo>
                        <a:pt x="54015" y="26345"/>
                      </a:lnTo>
                      <a:lnTo>
                        <a:pt x="54056" y="25868"/>
                      </a:lnTo>
                      <a:lnTo>
                        <a:pt x="54118" y="25163"/>
                      </a:lnTo>
                      <a:lnTo>
                        <a:pt x="54139" y="24832"/>
                      </a:lnTo>
                      <a:lnTo>
                        <a:pt x="54160" y="24479"/>
                      </a:lnTo>
                      <a:lnTo>
                        <a:pt x="54118" y="24127"/>
                      </a:lnTo>
                      <a:lnTo>
                        <a:pt x="54077" y="23775"/>
                      </a:lnTo>
                      <a:lnTo>
                        <a:pt x="54056" y="23692"/>
                      </a:lnTo>
                      <a:lnTo>
                        <a:pt x="54056" y="23630"/>
                      </a:lnTo>
                      <a:lnTo>
                        <a:pt x="54056" y="22946"/>
                      </a:lnTo>
                      <a:lnTo>
                        <a:pt x="54077" y="22427"/>
                      </a:lnTo>
                      <a:lnTo>
                        <a:pt x="54098" y="21909"/>
                      </a:lnTo>
                      <a:lnTo>
                        <a:pt x="54098" y="21412"/>
                      </a:lnTo>
                      <a:lnTo>
                        <a:pt x="54098" y="20935"/>
                      </a:lnTo>
                      <a:lnTo>
                        <a:pt x="53973" y="19836"/>
                      </a:lnTo>
                      <a:lnTo>
                        <a:pt x="53911" y="19132"/>
                      </a:lnTo>
                      <a:lnTo>
                        <a:pt x="53890" y="18427"/>
                      </a:lnTo>
                      <a:lnTo>
                        <a:pt x="53890" y="17867"/>
                      </a:lnTo>
                      <a:lnTo>
                        <a:pt x="53890" y="17536"/>
                      </a:lnTo>
                      <a:lnTo>
                        <a:pt x="53890" y="17204"/>
                      </a:lnTo>
                      <a:lnTo>
                        <a:pt x="53890" y="17038"/>
                      </a:lnTo>
                      <a:lnTo>
                        <a:pt x="53870" y="16748"/>
                      </a:lnTo>
                      <a:lnTo>
                        <a:pt x="53849" y="16417"/>
                      </a:lnTo>
                      <a:lnTo>
                        <a:pt x="53807" y="16064"/>
                      </a:lnTo>
                      <a:lnTo>
                        <a:pt x="53787" y="15774"/>
                      </a:lnTo>
                      <a:lnTo>
                        <a:pt x="53787" y="15297"/>
                      </a:lnTo>
                      <a:lnTo>
                        <a:pt x="53807" y="14841"/>
                      </a:lnTo>
                      <a:lnTo>
                        <a:pt x="53828" y="14406"/>
                      </a:lnTo>
                      <a:lnTo>
                        <a:pt x="53828" y="13909"/>
                      </a:lnTo>
                      <a:lnTo>
                        <a:pt x="53807" y="13639"/>
                      </a:lnTo>
                      <a:lnTo>
                        <a:pt x="53766" y="13390"/>
                      </a:lnTo>
                      <a:lnTo>
                        <a:pt x="53724" y="13121"/>
                      </a:lnTo>
                      <a:lnTo>
                        <a:pt x="53704" y="12872"/>
                      </a:lnTo>
                      <a:lnTo>
                        <a:pt x="53704" y="12375"/>
                      </a:lnTo>
                      <a:lnTo>
                        <a:pt x="53724" y="12002"/>
                      </a:lnTo>
                      <a:lnTo>
                        <a:pt x="53724" y="11939"/>
                      </a:lnTo>
                      <a:lnTo>
                        <a:pt x="53704" y="11898"/>
                      </a:lnTo>
                      <a:lnTo>
                        <a:pt x="53662" y="11857"/>
                      </a:lnTo>
                      <a:lnTo>
                        <a:pt x="53621" y="11836"/>
                      </a:lnTo>
                      <a:lnTo>
                        <a:pt x="53579" y="11857"/>
                      </a:lnTo>
                      <a:lnTo>
                        <a:pt x="53538" y="11877"/>
                      </a:lnTo>
                      <a:lnTo>
                        <a:pt x="53517" y="11939"/>
                      </a:lnTo>
                      <a:lnTo>
                        <a:pt x="53517" y="12002"/>
                      </a:lnTo>
                      <a:lnTo>
                        <a:pt x="53517" y="12333"/>
                      </a:lnTo>
                      <a:lnTo>
                        <a:pt x="53476" y="12686"/>
                      </a:lnTo>
                      <a:lnTo>
                        <a:pt x="53455" y="13038"/>
                      </a:lnTo>
                      <a:lnTo>
                        <a:pt x="53434" y="13225"/>
                      </a:lnTo>
                      <a:lnTo>
                        <a:pt x="53434" y="13390"/>
                      </a:lnTo>
                      <a:lnTo>
                        <a:pt x="53455" y="13743"/>
                      </a:lnTo>
                      <a:lnTo>
                        <a:pt x="53455" y="14406"/>
                      </a:lnTo>
                      <a:lnTo>
                        <a:pt x="53434" y="15090"/>
                      </a:lnTo>
                      <a:lnTo>
                        <a:pt x="53351" y="15546"/>
                      </a:lnTo>
                      <a:lnTo>
                        <a:pt x="53331" y="15774"/>
                      </a:lnTo>
                      <a:lnTo>
                        <a:pt x="53310" y="16023"/>
                      </a:lnTo>
                      <a:lnTo>
                        <a:pt x="53289" y="17018"/>
                      </a:lnTo>
                      <a:lnTo>
                        <a:pt x="53289" y="17391"/>
                      </a:lnTo>
                      <a:lnTo>
                        <a:pt x="53268" y="17246"/>
                      </a:lnTo>
                      <a:lnTo>
                        <a:pt x="53248" y="16624"/>
                      </a:lnTo>
                      <a:lnTo>
                        <a:pt x="53227" y="16520"/>
                      </a:lnTo>
                      <a:lnTo>
                        <a:pt x="53248" y="16251"/>
                      </a:lnTo>
                      <a:lnTo>
                        <a:pt x="53248" y="15981"/>
                      </a:lnTo>
                      <a:lnTo>
                        <a:pt x="53268" y="15712"/>
                      </a:lnTo>
                      <a:lnTo>
                        <a:pt x="53268" y="15422"/>
                      </a:lnTo>
                      <a:lnTo>
                        <a:pt x="53227" y="14986"/>
                      </a:lnTo>
                      <a:lnTo>
                        <a:pt x="53186" y="14572"/>
                      </a:lnTo>
                      <a:lnTo>
                        <a:pt x="53144" y="14219"/>
                      </a:lnTo>
                      <a:lnTo>
                        <a:pt x="53123" y="13867"/>
                      </a:lnTo>
                      <a:lnTo>
                        <a:pt x="53144" y="13494"/>
                      </a:lnTo>
                      <a:lnTo>
                        <a:pt x="53186" y="13017"/>
                      </a:lnTo>
                      <a:lnTo>
                        <a:pt x="53165" y="12520"/>
                      </a:lnTo>
                      <a:lnTo>
                        <a:pt x="53206" y="12043"/>
                      </a:lnTo>
                      <a:lnTo>
                        <a:pt x="53206" y="11587"/>
                      </a:lnTo>
                      <a:lnTo>
                        <a:pt x="53186" y="11152"/>
                      </a:lnTo>
                      <a:lnTo>
                        <a:pt x="53144" y="10675"/>
                      </a:lnTo>
                      <a:lnTo>
                        <a:pt x="53165" y="10323"/>
                      </a:lnTo>
                      <a:lnTo>
                        <a:pt x="53165" y="9970"/>
                      </a:lnTo>
                      <a:lnTo>
                        <a:pt x="53186" y="9577"/>
                      </a:lnTo>
                      <a:lnTo>
                        <a:pt x="53186" y="9204"/>
                      </a:lnTo>
                      <a:lnTo>
                        <a:pt x="53186" y="8872"/>
                      </a:lnTo>
                      <a:lnTo>
                        <a:pt x="53144" y="8561"/>
                      </a:lnTo>
                      <a:lnTo>
                        <a:pt x="53082" y="7981"/>
                      </a:lnTo>
                      <a:lnTo>
                        <a:pt x="53040" y="7566"/>
                      </a:lnTo>
                      <a:lnTo>
                        <a:pt x="53040" y="7359"/>
                      </a:lnTo>
                      <a:lnTo>
                        <a:pt x="53061" y="7027"/>
                      </a:lnTo>
                      <a:lnTo>
                        <a:pt x="53082" y="6778"/>
                      </a:lnTo>
                      <a:lnTo>
                        <a:pt x="53103" y="6530"/>
                      </a:lnTo>
                      <a:lnTo>
                        <a:pt x="53103" y="6240"/>
                      </a:lnTo>
                      <a:lnTo>
                        <a:pt x="53082" y="5970"/>
                      </a:lnTo>
                      <a:lnTo>
                        <a:pt x="53103" y="5701"/>
                      </a:lnTo>
                      <a:lnTo>
                        <a:pt x="53144" y="5493"/>
                      </a:lnTo>
                      <a:lnTo>
                        <a:pt x="53227" y="5037"/>
                      </a:lnTo>
                      <a:lnTo>
                        <a:pt x="53268" y="4768"/>
                      </a:lnTo>
                      <a:lnTo>
                        <a:pt x="53289" y="4498"/>
                      </a:lnTo>
                      <a:lnTo>
                        <a:pt x="53310" y="3939"/>
                      </a:lnTo>
                      <a:lnTo>
                        <a:pt x="53414" y="3338"/>
                      </a:lnTo>
                      <a:lnTo>
                        <a:pt x="53434" y="3048"/>
                      </a:lnTo>
                      <a:lnTo>
                        <a:pt x="53455" y="2757"/>
                      </a:lnTo>
                      <a:lnTo>
                        <a:pt x="53455" y="2467"/>
                      </a:lnTo>
                      <a:lnTo>
                        <a:pt x="53455" y="2198"/>
                      </a:lnTo>
                      <a:lnTo>
                        <a:pt x="53414" y="1928"/>
                      </a:lnTo>
                      <a:lnTo>
                        <a:pt x="53372" y="1700"/>
                      </a:lnTo>
                      <a:lnTo>
                        <a:pt x="53310" y="1472"/>
                      </a:lnTo>
                      <a:lnTo>
                        <a:pt x="53227" y="1265"/>
                      </a:lnTo>
                      <a:lnTo>
                        <a:pt x="53123" y="1099"/>
                      </a:lnTo>
                      <a:lnTo>
                        <a:pt x="52999" y="933"/>
                      </a:lnTo>
                      <a:lnTo>
                        <a:pt x="52854" y="830"/>
                      </a:lnTo>
                      <a:lnTo>
                        <a:pt x="52667" y="726"/>
                      </a:lnTo>
                      <a:lnTo>
                        <a:pt x="52460" y="685"/>
                      </a:lnTo>
                      <a:lnTo>
                        <a:pt x="52232" y="664"/>
                      </a:lnTo>
                      <a:lnTo>
                        <a:pt x="51341" y="664"/>
                      </a:lnTo>
                      <a:lnTo>
                        <a:pt x="49703" y="705"/>
                      </a:lnTo>
                      <a:lnTo>
                        <a:pt x="46263" y="747"/>
                      </a:lnTo>
                      <a:lnTo>
                        <a:pt x="44356" y="768"/>
                      </a:lnTo>
                      <a:lnTo>
                        <a:pt x="39920" y="768"/>
                      </a:lnTo>
                      <a:lnTo>
                        <a:pt x="37288" y="726"/>
                      </a:lnTo>
                      <a:lnTo>
                        <a:pt x="36542" y="685"/>
                      </a:lnTo>
                      <a:lnTo>
                        <a:pt x="35733" y="664"/>
                      </a:lnTo>
                      <a:lnTo>
                        <a:pt x="34863" y="643"/>
                      </a:lnTo>
                      <a:lnTo>
                        <a:pt x="36625" y="643"/>
                      </a:lnTo>
                      <a:lnTo>
                        <a:pt x="36873" y="623"/>
                      </a:lnTo>
                      <a:lnTo>
                        <a:pt x="37143" y="643"/>
                      </a:lnTo>
                      <a:lnTo>
                        <a:pt x="37412" y="643"/>
                      </a:lnTo>
                      <a:lnTo>
                        <a:pt x="37661" y="623"/>
                      </a:lnTo>
                      <a:lnTo>
                        <a:pt x="37910" y="623"/>
                      </a:lnTo>
                      <a:lnTo>
                        <a:pt x="38449" y="664"/>
                      </a:lnTo>
                      <a:lnTo>
                        <a:pt x="38988" y="685"/>
                      </a:lnTo>
                      <a:lnTo>
                        <a:pt x="39630" y="705"/>
                      </a:lnTo>
                      <a:lnTo>
                        <a:pt x="40128" y="705"/>
                      </a:lnTo>
                      <a:lnTo>
                        <a:pt x="40625" y="685"/>
                      </a:lnTo>
                      <a:lnTo>
                        <a:pt x="41060" y="664"/>
                      </a:lnTo>
                      <a:lnTo>
                        <a:pt x="41330" y="664"/>
                      </a:lnTo>
                      <a:lnTo>
                        <a:pt x="41889" y="685"/>
                      </a:lnTo>
                      <a:lnTo>
                        <a:pt x="42490" y="685"/>
                      </a:lnTo>
                      <a:lnTo>
                        <a:pt x="43071" y="664"/>
                      </a:lnTo>
                      <a:lnTo>
                        <a:pt x="43589" y="643"/>
                      </a:lnTo>
                      <a:lnTo>
                        <a:pt x="44128" y="643"/>
                      </a:lnTo>
                      <a:lnTo>
                        <a:pt x="44439" y="623"/>
                      </a:lnTo>
                      <a:lnTo>
                        <a:pt x="45268" y="623"/>
                      </a:lnTo>
                      <a:lnTo>
                        <a:pt x="45537" y="643"/>
                      </a:lnTo>
                      <a:lnTo>
                        <a:pt x="50988" y="643"/>
                      </a:lnTo>
                      <a:lnTo>
                        <a:pt x="51610" y="623"/>
                      </a:lnTo>
                      <a:lnTo>
                        <a:pt x="52253" y="602"/>
                      </a:lnTo>
                      <a:lnTo>
                        <a:pt x="53082" y="581"/>
                      </a:lnTo>
                      <a:lnTo>
                        <a:pt x="53227" y="560"/>
                      </a:lnTo>
                      <a:lnTo>
                        <a:pt x="53268" y="560"/>
                      </a:lnTo>
                      <a:lnTo>
                        <a:pt x="53289" y="540"/>
                      </a:lnTo>
                      <a:lnTo>
                        <a:pt x="53268" y="519"/>
                      </a:lnTo>
                      <a:lnTo>
                        <a:pt x="53227" y="519"/>
                      </a:lnTo>
                      <a:lnTo>
                        <a:pt x="53082" y="498"/>
                      </a:lnTo>
                      <a:lnTo>
                        <a:pt x="52688" y="498"/>
                      </a:lnTo>
                      <a:lnTo>
                        <a:pt x="52087" y="457"/>
                      </a:lnTo>
                      <a:lnTo>
                        <a:pt x="51672" y="457"/>
                      </a:lnTo>
                      <a:lnTo>
                        <a:pt x="51258" y="477"/>
                      </a:lnTo>
                      <a:lnTo>
                        <a:pt x="50387" y="457"/>
                      </a:lnTo>
                      <a:lnTo>
                        <a:pt x="49538" y="436"/>
                      </a:lnTo>
                      <a:lnTo>
                        <a:pt x="48957" y="415"/>
                      </a:lnTo>
                      <a:lnTo>
                        <a:pt x="48398" y="395"/>
                      </a:lnTo>
                      <a:lnTo>
                        <a:pt x="47175" y="374"/>
                      </a:lnTo>
                      <a:lnTo>
                        <a:pt x="46035" y="353"/>
                      </a:lnTo>
                      <a:lnTo>
                        <a:pt x="45910" y="353"/>
                      </a:lnTo>
                      <a:lnTo>
                        <a:pt x="45413" y="374"/>
                      </a:lnTo>
                      <a:lnTo>
                        <a:pt x="45247" y="395"/>
                      </a:lnTo>
                      <a:lnTo>
                        <a:pt x="44957" y="415"/>
                      </a:lnTo>
                      <a:lnTo>
                        <a:pt x="44750" y="415"/>
                      </a:lnTo>
                      <a:lnTo>
                        <a:pt x="44542" y="395"/>
                      </a:lnTo>
                      <a:lnTo>
                        <a:pt x="44066" y="374"/>
                      </a:lnTo>
                      <a:lnTo>
                        <a:pt x="42781" y="374"/>
                      </a:lnTo>
                      <a:lnTo>
                        <a:pt x="42511" y="395"/>
                      </a:lnTo>
                      <a:lnTo>
                        <a:pt x="41744" y="332"/>
                      </a:lnTo>
                      <a:lnTo>
                        <a:pt x="40625" y="270"/>
                      </a:lnTo>
                      <a:lnTo>
                        <a:pt x="39817" y="208"/>
                      </a:lnTo>
                      <a:lnTo>
                        <a:pt x="39402" y="208"/>
                      </a:lnTo>
                      <a:lnTo>
                        <a:pt x="39008" y="229"/>
                      </a:lnTo>
                      <a:lnTo>
                        <a:pt x="38718" y="270"/>
                      </a:lnTo>
                      <a:lnTo>
                        <a:pt x="38469" y="270"/>
                      </a:lnTo>
                      <a:lnTo>
                        <a:pt x="38138" y="249"/>
                      </a:lnTo>
                      <a:lnTo>
                        <a:pt x="37951" y="270"/>
                      </a:lnTo>
                      <a:lnTo>
                        <a:pt x="37557" y="270"/>
                      </a:lnTo>
                      <a:lnTo>
                        <a:pt x="37350" y="249"/>
                      </a:lnTo>
                      <a:lnTo>
                        <a:pt x="37164" y="229"/>
                      </a:lnTo>
                      <a:lnTo>
                        <a:pt x="36956" y="208"/>
                      </a:lnTo>
                      <a:lnTo>
                        <a:pt x="35796" y="208"/>
                      </a:lnTo>
                      <a:lnTo>
                        <a:pt x="35298" y="167"/>
                      </a:lnTo>
                      <a:lnTo>
                        <a:pt x="34531" y="125"/>
                      </a:lnTo>
                      <a:lnTo>
                        <a:pt x="33578" y="104"/>
                      </a:lnTo>
                      <a:lnTo>
                        <a:pt x="32977" y="63"/>
                      </a:lnTo>
                      <a:lnTo>
                        <a:pt x="32583" y="21"/>
                      </a:lnTo>
                      <a:lnTo>
                        <a:pt x="32189" y="21"/>
                      </a:lnTo>
                      <a:lnTo>
                        <a:pt x="31588" y="1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" name="Rectangle 9">
                  <a:extLst>
                    <a:ext uri="{FF2B5EF4-FFF2-40B4-BE49-F238E27FC236}">
                      <a16:creationId xmlns:a16="http://schemas.microsoft.com/office/drawing/2014/main" id="{A83152F0-6BA6-ECB8-C309-6FDB67C6B6EB}"/>
                    </a:ext>
                  </a:extLst>
                </p:cNvPr>
                <p:cNvSpPr/>
                <p:nvPr/>
              </p:nvSpPr>
              <p:spPr>
                <a:xfrm>
                  <a:off x="1423851" y="924621"/>
                  <a:ext cx="9431383" cy="1027343"/>
                </a:xfrm>
                <a:custGeom>
                  <a:avLst/>
                  <a:gdLst>
                    <a:gd name="connsiteX0" fmla="*/ 0 w 9431383"/>
                    <a:gd name="connsiteY0" fmla="*/ 0 h 1027343"/>
                    <a:gd name="connsiteX1" fmla="*/ 400834 w 9431383"/>
                    <a:gd name="connsiteY1" fmla="*/ 0 h 1027343"/>
                    <a:gd name="connsiteX2" fmla="*/ 1084609 w 9431383"/>
                    <a:gd name="connsiteY2" fmla="*/ 0 h 1027343"/>
                    <a:gd name="connsiteX3" fmla="*/ 1862698 w 9431383"/>
                    <a:gd name="connsiteY3" fmla="*/ 0 h 1027343"/>
                    <a:gd name="connsiteX4" fmla="*/ 2640787 w 9431383"/>
                    <a:gd name="connsiteY4" fmla="*/ 0 h 1027343"/>
                    <a:gd name="connsiteX5" fmla="*/ 3324563 w 9431383"/>
                    <a:gd name="connsiteY5" fmla="*/ 0 h 1027343"/>
                    <a:gd name="connsiteX6" fmla="*/ 3914024 w 9431383"/>
                    <a:gd name="connsiteY6" fmla="*/ 0 h 1027343"/>
                    <a:gd name="connsiteX7" fmla="*/ 4692113 w 9431383"/>
                    <a:gd name="connsiteY7" fmla="*/ 0 h 1027343"/>
                    <a:gd name="connsiteX8" fmla="*/ 5092947 w 9431383"/>
                    <a:gd name="connsiteY8" fmla="*/ 0 h 1027343"/>
                    <a:gd name="connsiteX9" fmla="*/ 5588094 w 9431383"/>
                    <a:gd name="connsiteY9" fmla="*/ 0 h 1027343"/>
                    <a:gd name="connsiteX10" fmla="*/ 6083242 w 9431383"/>
                    <a:gd name="connsiteY10" fmla="*/ 0 h 1027343"/>
                    <a:gd name="connsiteX11" fmla="*/ 6484076 w 9431383"/>
                    <a:gd name="connsiteY11" fmla="*/ 0 h 1027343"/>
                    <a:gd name="connsiteX12" fmla="*/ 7073537 w 9431383"/>
                    <a:gd name="connsiteY12" fmla="*/ 0 h 1027343"/>
                    <a:gd name="connsiteX13" fmla="*/ 7474371 w 9431383"/>
                    <a:gd name="connsiteY13" fmla="*/ 0 h 1027343"/>
                    <a:gd name="connsiteX14" fmla="*/ 8063832 w 9431383"/>
                    <a:gd name="connsiteY14" fmla="*/ 0 h 1027343"/>
                    <a:gd name="connsiteX15" fmla="*/ 8747608 w 9431383"/>
                    <a:gd name="connsiteY15" fmla="*/ 0 h 1027343"/>
                    <a:gd name="connsiteX16" fmla="*/ 9431383 w 9431383"/>
                    <a:gd name="connsiteY16" fmla="*/ 0 h 1027343"/>
                    <a:gd name="connsiteX17" fmla="*/ 9431383 w 9431383"/>
                    <a:gd name="connsiteY17" fmla="*/ 513672 h 1027343"/>
                    <a:gd name="connsiteX18" fmla="*/ 9431383 w 9431383"/>
                    <a:gd name="connsiteY18" fmla="*/ 1027343 h 1027343"/>
                    <a:gd name="connsiteX19" fmla="*/ 9030549 w 9431383"/>
                    <a:gd name="connsiteY19" fmla="*/ 1027343 h 1027343"/>
                    <a:gd name="connsiteX20" fmla="*/ 8441088 w 9431383"/>
                    <a:gd name="connsiteY20" fmla="*/ 1027343 h 1027343"/>
                    <a:gd name="connsiteX21" fmla="*/ 8134568 w 9431383"/>
                    <a:gd name="connsiteY21" fmla="*/ 1027343 h 1027343"/>
                    <a:gd name="connsiteX22" fmla="*/ 7450793 w 9431383"/>
                    <a:gd name="connsiteY22" fmla="*/ 1027343 h 1027343"/>
                    <a:gd name="connsiteX23" fmla="*/ 6955645 w 9431383"/>
                    <a:gd name="connsiteY23" fmla="*/ 1027343 h 1027343"/>
                    <a:gd name="connsiteX24" fmla="*/ 6366184 w 9431383"/>
                    <a:gd name="connsiteY24" fmla="*/ 1027343 h 1027343"/>
                    <a:gd name="connsiteX25" fmla="*/ 5682408 w 9431383"/>
                    <a:gd name="connsiteY25" fmla="*/ 1027343 h 1027343"/>
                    <a:gd name="connsiteX26" fmla="*/ 5375888 w 9431383"/>
                    <a:gd name="connsiteY26" fmla="*/ 1027343 h 1027343"/>
                    <a:gd name="connsiteX27" fmla="*/ 4786427 w 9431383"/>
                    <a:gd name="connsiteY27" fmla="*/ 1027343 h 1027343"/>
                    <a:gd name="connsiteX28" fmla="*/ 4102652 w 9431383"/>
                    <a:gd name="connsiteY28" fmla="*/ 1027343 h 1027343"/>
                    <a:gd name="connsiteX29" fmla="*/ 3418876 w 9431383"/>
                    <a:gd name="connsiteY29" fmla="*/ 1027343 h 1027343"/>
                    <a:gd name="connsiteX30" fmla="*/ 3018043 w 9431383"/>
                    <a:gd name="connsiteY30" fmla="*/ 1027343 h 1027343"/>
                    <a:gd name="connsiteX31" fmla="*/ 2522895 w 9431383"/>
                    <a:gd name="connsiteY31" fmla="*/ 1027343 h 1027343"/>
                    <a:gd name="connsiteX32" fmla="*/ 1933434 w 9431383"/>
                    <a:gd name="connsiteY32" fmla="*/ 1027343 h 1027343"/>
                    <a:gd name="connsiteX33" fmla="*/ 1532600 w 9431383"/>
                    <a:gd name="connsiteY33" fmla="*/ 1027343 h 1027343"/>
                    <a:gd name="connsiteX34" fmla="*/ 943138 w 9431383"/>
                    <a:gd name="connsiteY34" fmla="*/ 1027343 h 1027343"/>
                    <a:gd name="connsiteX35" fmla="*/ 0 w 9431383"/>
                    <a:gd name="connsiteY35" fmla="*/ 1027343 h 1027343"/>
                    <a:gd name="connsiteX36" fmla="*/ 0 w 9431383"/>
                    <a:gd name="connsiteY36" fmla="*/ 503398 h 1027343"/>
                    <a:gd name="connsiteX37" fmla="*/ 0 w 9431383"/>
                    <a:gd name="connsiteY37" fmla="*/ 0 h 1027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9431383" h="1027343" extrusionOk="0">
                      <a:moveTo>
                        <a:pt x="0" y="0"/>
                      </a:moveTo>
                      <a:cubicBezTo>
                        <a:pt x="98200" y="-24862"/>
                        <a:pt x="258958" y="10585"/>
                        <a:pt x="400834" y="0"/>
                      </a:cubicBezTo>
                      <a:cubicBezTo>
                        <a:pt x="542710" y="-10585"/>
                        <a:pt x="803931" y="32437"/>
                        <a:pt x="1084609" y="0"/>
                      </a:cubicBezTo>
                      <a:cubicBezTo>
                        <a:pt x="1365288" y="-32437"/>
                        <a:pt x="1555187" y="33526"/>
                        <a:pt x="1862698" y="0"/>
                      </a:cubicBezTo>
                      <a:cubicBezTo>
                        <a:pt x="2170209" y="-33526"/>
                        <a:pt x="2474418" y="53188"/>
                        <a:pt x="2640787" y="0"/>
                      </a:cubicBezTo>
                      <a:cubicBezTo>
                        <a:pt x="2807156" y="-53188"/>
                        <a:pt x="3060544" y="40950"/>
                        <a:pt x="3324563" y="0"/>
                      </a:cubicBezTo>
                      <a:cubicBezTo>
                        <a:pt x="3588582" y="-40950"/>
                        <a:pt x="3681619" y="36448"/>
                        <a:pt x="3914024" y="0"/>
                      </a:cubicBezTo>
                      <a:cubicBezTo>
                        <a:pt x="4146429" y="-36448"/>
                        <a:pt x="4468150" y="55376"/>
                        <a:pt x="4692113" y="0"/>
                      </a:cubicBezTo>
                      <a:cubicBezTo>
                        <a:pt x="4916076" y="-55376"/>
                        <a:pt x="5003584" y="20123"/>
                        <a:pt x="5092947" y="0"/>
                      </a:cubicBezTo>
                      <a:cubicBezTo>
                        <a:pt x="5182310" y="-20123"/>
                        <a:pt x="5465170" y="38251"/>
                        <a:pt x="5588094" y="0"/>
                      </a:cubicBezTo>
                      <a:cubicBezTo>
                        <a:pt x="5711018" y="-38251"/>
                        <a:pt x="5855881" y="25731"/>
                        <a:pt x="6083242" y="0"/>
                      </a:cubicBezTo>
                      <a:cubicBezTo>
                        <a:pt x="6310603" y="-25731"/>
                        <a:pt x="6320825" y="46830"/>
                        <a:pt x="6484076" y="0"/>
                      </a:cubicBezTo>
                      <a:cubicBezTo>
                        <a:pt x="6647327" y="-46830"/>
                        <a:pt x="6859921" y="13738"/>
                        <a:pt x="7073537" y="0"/>
                      </a:cubicBezTo>
                      <a:cubicBezTo>
                        <a:pt x="7287153" y="-13738"/>
                        <a:pt x="7390442" y="31383"/>
                        <a:pt x="7474371" y="0"/>
                      </a:cubicBezTo>
                      <a:cubicBezTo>
                        <a:pt x="7558300" y="-31383"/>
                        <a:pt x="7933396" y="1000"/>
                        <a:pt x="8063832" y="0"/>
                      </a:cubicBezTo>
                      <a:cubicBezTo>
                        <a:pt x="8194268" y="-1000"/>
                        <a:pt x="8524917" y="78061"/>
                        <a:pt x="8747608" y="0"/>
                      </a:cubicBezTo>
                      <a:cubicBezTo>
                        <a:pt x="8970299" y="-78061"/>
                        <a:pt x="9128560" y="54792"/>
                        <a:pt x="9431383" y="0"/>
                      </a:cubicBezTo>
                      <a:cubicBezTo>
                        <a:pt x="9447734" y="115987"/>
                        <a:pt x="9399058" y="338747"/>
                        <a:pt x="9431383" y="513672"/>
                      </a:cubicBezTo>
                      <a:cubicBezTo>
                        <a:pt x="9463708" y="688597"/>
                        <a:pt x="9384122" y="823919"/>
                        <a:pt x="9431383" y="1027343"/>
                      </a:cubicBezTo>
                      <a:cubicBezTo>
                        <a:pt x="9279329" y="1067369"/>
                        <a:pt x="9152359" y="1012354"/>
                        <a:pt x="9030549" y="1027343"/>
                      </a:cubicBezTo>
                      <a:cubicBezTo>
                        <a:pt x="8908739" y="1042332"/>
                        <a:pt x="8560550" y="986200"/>
                        <a:pt x="8441088" y="1027343"/>
                      </a:cubicBezTo>
                      <a:cubicBezTo>
                        <a:pt x="8321626" y="1068486"/>
                        <a:pt x="8203901" y="1013280"/>
                        <a:pt x="8134568" y="1027343"/>
                      </a:cubicBezTo>
                      <a:cubicBezTo>
                        <a:pt x="8065235" y="1041406"/>
                        <a:pt x="7696588" y="946890"/>
                        <a:pt x="7450793" y="1027343"/>
                      </a:cubicBezTo>
                      <a:cubicBezTo>
                        <a:pt x="7204998" y="1107796"/>
                        <a:pt x="7107931" y="987418"/>
                        <a:pt x="6955645" y="1027343"/>
                      </a:cubicBezTo>
                      <a:cubicBezTo>
                        <a:pt x="6803359" y="1067268"/>
                        <a:pt x="6495098" y="965525"/>
                        <a:pt x="6366184" y="1027343"/>
                      </a:cubicBezTo>
                      <a:cubicBezTo>
                        <a:pt x="6237270" y="1089161"/>
                        <a:pt x="5838916" y="1016549"/>
                        <a:pt x="5682408" y="1027343"/>
                      </a:cubicBezTo>
                      <a:cubicBezTo>
                        <a:pt x="5525900" y="1038137"/>
                        <a:pt x="5439230" y="1020778"/>
                        <a:pt x="5375888" y="1027343"/>
                      </a:cubicBezTo>
                      <a:cubicBezTo>
                        <a:pt x="5312546" y="1033908"/>
                        <a:pt x="5062570" y="975153"/>
                        <a:pt x="4786427" y="1027343"/>
                      </a:cubicBezTo>
                      <a:cubicBezTo>
                        <a:pt x="4510284" y="1079533"/>
                        <a:pt x="4371263" y="1013933"/>
                        <a:pt x="4102652" y="1027343"/>
                      </a:cubicBezTo>
                      <a:cubicBezTo>
                        <a:pt x="3834041" y="1040753"/>
                        <a:pt x="3560978" y="1018202"/>
                        <a:pt x="3418876" y="1027343"/>
                      </a:cubicBezTo>
                      <a:cubicBezTo>
                        <a:pt x="3276774" y="1036484"/>
                        <a:pt x="3177952" y="997927"/>
                        <a:pt x="3018043" y="1027343"/>
                      </a:cubicBezTo>
                      <a:cubicBezTo>
                        <a:pt x="2858134" y="1056759"/>
                        <a:pt x="2652565" y="1017298"/>
                        <a:pt x="2522895" y="1027343"/>
                      </a:cubicBezTo>
                      <a:cubicBezTo>
                        <a:pt x="2393225" y="1037388"/>
                        <a:pt x="2060662" y="977588"/>
                        <a:pt x="1933434" y="1027343"/>
                      </a:cubicBezTo>
                      <a:cubicBezTo>
                        <a:pt x="1806206" y="1077098"/>
                        <a:pt x="1670504" y="982729"/>
                        <a:pt x="1532600" y="1027343"/>
                      </a:cubicBezTo>
                      <a:cubicBezTo>
                        <a:pt x="1394696" y="1071957"/>
                        <a:pt x="1214194" y="1015224"/>
                        <a:pt x="943138" y="1027343"/>
                      </a:cubicBezTo>
                      <a:cubicBezTo>
                        <a:pt x="672082" y="1039462"/>
                        <a:pt x="265410" y="985652"/>
                        <a:pt x="0" y="1027343"/>
                      </a:cubicBezTo>
                      <a:cubicBezTo>
                        <a:pt x="-17153" y="919062"/>
                        <a:pt x="62514" y="646842"/>
                        <a:pt x="0" y="503398"/>
                      </a:cubicBezTo>
                      <a:cubicBezTo>
                        <a:pt x="-62514" y="359955"/>
                        <a:pt x="14806" y="184144"/>
                        <a:pt x="0" y="0"/>
                      </a:cubicBezTo>
                      <a:close/>
                    </a:path>
                  </a:pathLst>
                </a:custGeom>
                <a:noFill/>
                <a:ln w="38100">
                  <a:solidFill>
                    <a:srgbClr val="CA3659"/>
                  </a:solidFill>
                  <a:prstDash val="lgDash"/>
                  <a:extLst>
                    <a:ext uri="{C807C97D-BFC1-408E-A445-0C87EB9F89A2}">
                      <ask:lineSketchStyleProps xmlns:ask="http://schemas.microsoft.com/office/drawing/2018/sketchyshapes" sd="17092603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219170">
                    <a:buClr>
                      <a:srgbClr val="000000"/>
                    </a:buClr>
                  </a:pPr>
                  <a:endParaRPr lang="en-US" sz="1867" kern="0">
                    <a:solidFill>
                      <a:srgbClr val="FFFFFF"/>
                    </a:solidFill>
                    <a:latin typeface="Arial"/>
                    <a:sym typeface="Arial"/>
                  </a:endParaRPr>
                </a:p>
              </p:txBody>
            </p:sp>
          </p:grp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53143" y="716163"/>
                <a:ext cx="1808223" cy="1443528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458108" y="1014251"/>
              <a:ext cx="83971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Thầy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cô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điền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câu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hỏi</a:t>
              </a:r>
              <a:r>
                <a:rPr kumimoji="0" lang="en-US" sz="4800" b="1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ở </a:t>
              </a:r>
              <a:r>
                <a:rPr kumimoji="0" lang="en-US" sz="4800" b="1" i="0" u="none" strike="noStrike" kern="0" cap="none" spc="0" normalizeH="0" noProof="0" dirty="0" err="1">
                  <a:ln>
                    <a:noFill/>
                  </a:ln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đây</a:t>
              </a:r>
              <a:endParaRPr kumimoji="0" lang="en-US" sz="4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835925" y="2133975"/>
            <a:ext cx="3691085" cy="2113132"/>
            <a:chOff x="6835925" y="2133975"/>
            <a:chExt cx="3691085" cy="21131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7D4964-BDD4-444B-E0A8-4FA6A0A6C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35925" y="2133975"/>
              <a:ext cx="3691085" cy="211313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511605" y="3188368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đúng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88625" y="2250696"/>
            <a:ext cx="4184061" cy="2027042"/>
            <a:chOff x="1188625" y="2250696"/>
            <a:chExt cx="4184061" cy="20270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66BA49-06FC-1774-8FF7-9A539EEBC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88625" y="2250696"/>
              <a:ext cx="4096951" cy="202704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366029" y="3190540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88626" y="4184045"/>
            <a:ext cx="4096950" cy="2243750"/>
            <a:chOff x="1188626" y="4184045"/>
            <a:chExt cx="4096950" cy="22437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628EF2-C24A-C9D9-F0E3-78DF98EA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88626" y="4184045"/>
              <a:ext cx="4096950" cy="224375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2165732" y="5399593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835925" y="4153414"/>
            <a:ext cx="3691084" cy="2274381"/>
            <a:chOff x="6835925" y="4153414"/>
            <a:chExt cx="3691084" cy="22743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8D305E-420B-E555-42F3-65F444E6E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35925" y="4153414"/>
              <a:ext cx="3691084" cy="2274381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C9217A-F002-4CBC-34C1-FD13B89B137E}"/>
                </a:ext>
              </a:extLst>
            </p:cNvPr>
            <p:cNvSpPr txBox="1"/>
            <p:nvPr/>
          </p:nvSpPr>
          <p:spPr>
            <a:xfrm>
              <a:off x="7417000" y="5290604"/>
              <a:ext cx="3006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Đáp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án</a:t>
              </a:r>
              <a:r>
                <a:rPr lang="en-US" sz="3600" b="1" kern="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 </a:t>
              </a:r>
              <a:r>
                <a:rPr lang="en-US" sz="3600" b="1" kern="0" dirty="0" err="1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  <a:sym typeface="Arial"/>
                </a:rPr>
                <a:t>sai</a:t>
              </a:r>
              <a:endPara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endParaRPr>
            </a:p>
          </p:txBody>
        </p:sp>
      </p:grpSp>
      <p:sp>
        <p:nvSpPr>
          <p:cNvPr id="22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4739051" y="2798570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sp>
        <p:nvSpPr>
          <p:cNvPr id="23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9732800" y="4887120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sp>
        <p:nvSpPr>
          <p:cNvPr id="24" name="Multiplication Sign 196">
            <a:extLst>
              <a:ext uri="{FF2B5EF4-FFF2-40B4-BE49-F238E27FC236}">
                <a16:creationId xmlns:a16="http://schemas.microsoft.com/office/drawing/2014/main" id="{D554B4FB-F835-8BE1-744C-2F706F204CC5}"/>
              </a:ext>
            </a:extLst>
          </p:cNvPr>
          <p:cNvSpPr/>
          <p:nvPr/>
        </p:nvSpPr>
        <p:spPr>
          <a:xfrm>
            <a:off x="4739051" y="4887120"/>
            <a:ext cx="1736176" cy="1540675"/>
          </a:xfrm>
          <a:prstGeom prst="mathMultiply">
            <a:avLst/>
          </a:prstGeom>
          <a:solidFill>
            <a:srgbClr val="FF0000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cs"/>
              <a:sym typeface="Arial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83370" y="2740517"/>
            <a:ext cx="1808223" cy="1443528"/>
          </a:xfrm>
          <a:prstGeom prst="rect">
            <a:avLst/>
          </a:prstGeom>
        </p:spPr>
      </p:pic>
      <p:pic>
        <p:nvPicPr>
          <p:cNvPr id="27" name="Tieng-tinh-tinh-www_nhacchuongvui_com">
            <a:hlinkClick r:id="" action="ppaction://media"/>
            <a:extLst>
              <a:ext uri="{FF2B5EF4-FFF2-40B4-BE49-F238E27FC236}">
                <a16:creationId xmlns:a16="http://schemas.microsoft.com/office/drawing/2014/main" id="{2813D9A4-D7D3-958B-E6BD-D8DAAD2D43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64049" y="3643997"/>
            <a:ext cx="1214664" cy="1214664"/>
          </a:xfrm>
          <a:prstGeom prst="rect">
            <a:avLst/>
          </a:prstGeom>
        </p:spPr>
      </p:pic>
      <p:pic>
        <p:nvPicPr>
          <p:cNvPr id="28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77324" y="2429330"/>
            <a:ext cx="1122500" cy="1122500"/>
          </a:xfrm>
          <a:prstGeom prst="rect">
            <a:avLst/>
          </a:prstGeom>
        </p:spPr>
      </p:pic>
      <p:pic>
        <p:nvPicPr>
          <p:cNvPr id="29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75538" y="0"/>
            <a:ext cx="1122500" cy="1122500"/>
          </a:xfrm>
          <a:prstGeom prst="rect">
            <a:avLst/>
          </a:prstGeom>
        </p:spPr>
      </p:pic>
      <p:pic>
        <p:nvPicPr>
          <p:cNvPr id="30" name="Tiếng nhạc sai">
            <a:hlinkClick r:id="" action="ppaction://media"/>
            <a:extLst>
              <a:ext uri="{FF2B5EF4-FFF2-40B4-BE49-F238E27FC236}">
                <a16:creationId xmlns:a16="http://schemas.microsoft.com/office/drawing/2014/main" id="{BC2AAE38-CC93-FE96-25F0-6429DDA64F5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464048" y="1214665"/>
            <a:ext cx="1122500" cy="1122500"/>
          </a:xfrm>
          <a:prstGeom prst="rect">
            <a:avLst/>
          </a:prstGeom>
        </p:spPr>
      </p:pic>
      <p:pic>
        <p:nvPicPr>
          <p:cNvPr id="31" name="Picture 30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0415" y="5685996"/>
            <a:ext cx="1115945" cy="84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95</Words>
  <Application>Microsoft Office PowerPoint</Application>
  <PresentationFormat>Widescreen</PresentationFormat>
  <Paragraphs>25</Paragraphs>
  <Slides>7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Nhan Nguyen</cp:lastModifiedBy>
  <cp:revision>31</cp:revision>
  <dcterms:created xsi:type="dcterms:W3CDTF">2023-06-24T07:25:09Z</dcterms:created>
  <dcterms:modified xsi:type="dcterms:W3CDTF">2024-08-18T13:49:57Z</dcterms:modified>
</cp:coreProperties>
</file>